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notesMasterIdLst>
    <p:notesMasterId r:id="rId31"/>
  </p:notesMasterIdLst>
  <p:sldIdLst>
    <p:sldId id="287" r:id="rId3"/>
    <p:sldId id="262" r:id="rId4"/>
    <p:sldId id="272" r:id="rId5"/>
    <p:sldId id="263" r:id="rId6"/>
    <p:sldId id="266" r:id="rId7"/>
    <p:sldId id="265" r:id="rId8"/>
    <p:sldId id="264" r:id="rId9"/>
    <p:sldId id="267" r:id="rId10"/>
    <p:sldId id="269" r:id="rId11"/>
    <p:sldId id="268" r:id="rId12"/>
    <p:sldId id="270" r:id="rId13"/>
    <p:sldId id="275" r:id="rId14"/>
    <p:sldId id="276" r:id="rId15"/>
    <p:sldId id="277" r:id="rId16"/>
    <p:sldId id="278" r:id="rId17"/>
    <p:sldId id="279" r:id="rId18"/>
    <p:sldId id="280" r:id="rId19"/>
    <p:sldId id="281" r:id="rId20"/>
    <p:sldId id="288" r:id="rId21"/>
    <p:sldId id="289" r:id="rId22"/>
    <p:sldId id="290" r:id="rId23"/>
    <p:sldId id="291" r:id="rId24"/>
    <p:sldId id="293" r:id="rId25"/>
    <p:sldId id="282" r:id="rId26"/>
    <p:sldId id="257" r:id="rId27"/>
    <p:sldId id="294" r:id="rId28"/>
    <p:sldId id="285" r:id="rId29"/>
    <p:sldId id="286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E0A4"/>
    <a:srgbClr val="1D1D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4831626-DEA9-44D5-BA6A-1A60F90E30E3}" v="28" dt="2019-02-24T22:40:10.88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74969" autoAdjust="0"/>
  </p:normalViewPr>
  <p:slideViewPr>
    <p:cSldViewPr snapToGrid="0" snapToObjects="1">
      <p:cViewPr varScale="1">
        <p:scale>
          <a:sx n="87" d="100"/>
          <a:sy n="87" d="100"/>
        </p:scale>
        <p:origin x="23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microsoft.com/office/2016/11/relationships/changesInfo" Target="changesInfos/changesInfo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atherJack _" userId="5730b165a9d829ec" providerId="LiveId" clId="{34831626-DEA9-44D5-BA6A-1A60F90E30E3}"/>
    <pc:docChg chg="undo custSel addSld delSld modSld">
      <pc:chgData name="FatherJack _" userId="5730b165a9d829ec" providerId="LiveId" clId="{34831626-DEA9-44D5-BA6A-1A60F90E30E3}" dt="2019-02-24T22:41:30.438" v="2276" actId="20577"/>
      <pc:docMkLst>
        <pc:docMk/>
      </pc:docMkLst>
      <pc:sldChg chg="modTransition">
        <pc:chgData name="FatherJack _" userId="5730b165a9d829ec" providerId="LiveId" clId="{34831626-DEA9-44D5-BA6A-1A60F90E30E3}" dt="2019-02-24T22:39:46.744" v="2160"/>
        <pc:sldMkLst>
          <pc:docMk/>
          <pc:sldMk cId="2051079602" sldId="257"/>
        </pc:sldMkLst>
      </pc:sldChg>
      <pc:sldChg chg="addSp modSp">
        <pc:chgData name="FatherJack _" userId="5730b165a9d829ec" providerId="LiveId" clId="{34831626-DEA9-44D5-BA6A-1A60F90E30E3}" dt="2019-02-24T22:26:05.285" v="1053" actId="465"/>
        <pc:sldMkLst>
          <pc:docMk/>
          <pc:sldMk cId="1575216206" sldId="263"/>
        </pc:sldMkLst>
        <pc:spChg chg="add mod">
          <ac:chgData name="FatherJack _" userId="5730b165a9d829ec" providerId="LiveId" clId="{34831626-DEA9-44D5-BA6A-1A60F90E30E3}" dt="2019-02-24T22:24:17.478" v="1037" actId="1076"/>
          <ac:spMkLst>
            <pc:docMk/>
            <pc:sldMk cId="1575216206" sldId="263"/>
            <ac:spMk id="2" creationId="{43138332-CBC5-41DB-9057-3176AFF33425}"/>
          </ac:spMkLst>
        </pc:spChg>
        <pc:spChg chg="add mod">
          <ac:chgData name="FatherJack _" userId="5730b165a9d829ec" providerId="LiveId" clId="{34831626-DEA9-44D5-BA6A-1A60F90E30E3}" dt="2019-02-24T22:26:05.285" v="1053" actId="465"/>
          <ac:spMkLst>
            <pc:docMk/>
            <pc:sldMk cId="1575216206" sldId="263"/>
            <ac:spMk id="5" creationId="{2EAF086C-3A74-4CD6-9DDC-837481E9FE3C}"/>
          </ac:spMkLst>
        </pc:spChg>
        <pc:spChg chg="add mod">
          <ac:chgData name="FatherJack _" userId="5730b165a9d829ec" providerId="LiveId" clId="{34831626-DEA9-44D5-BA6A-1A60F90E30E3}" dt="2019-02-24T22:26:05.285" v="1053" actId="465"/>
          <ac:spMkLst>
            <pc:docMk/>
            <pc:sldMk cId="1575216206" sldId="263"/>
            <ac:spMk id="6" creationId="{788E53AA-32FB-47BA-BEBD-2089499635B1}"/>
          </ac:spMkLst>
        </pc:spChg>
        <pc:spChg chg="add mod">
          <ac:chgData name="FatherJack _" userId="5730b165a9d829ec" providerId="LiveId" clId="{34831626-DEA9-44D5-BA6A-1A60F90E30E3}" dt="2019-02-24T22:26:05.285" v="1053" actId="465"/>
          <ac:spMkLst>
            <pc:docMk/>
            <pc:sldMk cId="1575216206" sldId="263"/>
            <ac:spMk id="7" creationId="{437AA3E0-0183-4503-BDB8-F0FC70921B5D}"/>
          </ac:spMkLst>
        </pc:spChg>
        <pc:spChg chg="add mod">
          <ac:chgData name="FatherJack _" userId="5730b165a9d829ec" providerId="LiveId" clId="{34831626-DEA9-44D5-BA6A-1A60F90E30E3}" dt="2019-02-24T22:26:05.285" v="1053" actId="465"/>
          <ac:spMkLst>
            <pc:docMk/>
            <pc:sldMk cId="1575216206" sldId="263"/>
            <ac:spMk id="8" creationId="{18FBAF13-3E7B-476C-9A75-6E6102523E45}"/>
          </ac:spMkLst>
        </pc:spChg>
        <pc:spChg chg="add mod">
          <ac:chgData name="FatherJack _" userId="5730b165a9d829ec" providerId="LiveId" clId="{34831626-DEA9-44D5-BA6A-1A60F90E30E3}" dt="2019-02-24T22:26:05.285" v="1053" actId="465"/>
          <ac:spMkLst>
            <pc:docMk/>
            <pc:sldMk cId="1575216206" sldId="263"/>
            <ac:spMk id="9" creationId="{74985230-C8CD-4807-9FAA-1E109D64B3FA}"/>
          </ac:spMkLst>
        </pc:spChg>
        <pc:spChg chg="add mod">
          <ac:chgData name="FatherJack _" userId="5730b165a9d829ec" providerId="LiveId" clId="{34831626-DEA9-44D5-BA6A-1A60F90E30E3}" dt="2019-02-24T22:26:05.285" v="1053" actId="465"/>
          <ac:spMkLst>
            <pc:docMk/>
            <pc:sldMk cId="1575216206" sldId="263"/>
            <ac:spMk id="10" creationId="{A31F5716-B2E5-496C-B466-69CEF60DEB37}"/>
          </ac:spMkLst>
        </pc:spChg>
        <pc:spChg chg="add mod">
          <ac:chgData name="FatherJack _" userId="5730b165a9d829ec" providerId="LiveId" clId="{34831626-DEA9-44D5-BA6A-1A60F90E30E3}" dt="2019-02-24T22:26:05.285" v="1053" actId="465"/>
          <ac:spMkLst>
            <pc:docMk/>
            <pc:sldMk cId="1575216206" sldId="263"/>
            <ac:spMk id="11" creationId="{849E8FA5-F62C-4C8C-BBCE-425D15AB2EA4}"/>
          </ac:spMkLst>
        </pc:spChg>
        <pc:spChg chg="mod">
          <ac:chgData name="FatherJack _" userId="5730b165a9d829ec" providerId="LiveId" clId="{34831626-DEA9-44D5-BA6A-1A60F90E30E3}" dt="2019-02-22T21:29:08.808" v="11" actId="20577"/>
          <ac:spMkLst>
            <pc:docMk/>
            <pc:sldMk cId="1575216206" sldId="263"/>
            <ac:spMk id="13" creationId="{00000000-0000-0000-0000-000000000000}"/>
          </ac:spMkLst>
        </pc:spChg>
        <pc:spChg chg="mod">
          <ac:chgData name="FatherJack _" userId="5730b165a9d829ec" providerId="LiveId" clId="{34831626-DEA9-44D5-BA6A-1A60F90E30E3}" dt="2019-02-24T22:23:16.687" v="1026" actId="20577"/>
          <ac:spMkLst>
            <pc:docMk/>
            <pc:sldMk cId="1575216206" sldId="263"/>
            <ac:spMk id="14" creationId="{00000000-0000-0000-0000-000000000000}"/>
          </ac:spMkLst>
        </pc:spChg>
      </pc:sldChg>
      <pc:sldChg chg="modSp">
        <pc:chgData name="FatherJack _" userId="5730b165a9d829ec" providerId="LiveId" clId="{34831626-DEA9-44D5-BA6A-1A60F90E30E3}" dt="2019-02-22T21:44:58.323" v="626" actId="27636"/>
        <pc:sldMkLst>
          <pc:docMk/>
          <pc:sldMk cId="3934886429" sldId="264"/>
        </pc:sldMkLst>
        <pc:spChg chg="mod">
          <ac:chgData name="FatherJack _" userId="5730b165a9d829ec" providerId="LiveId" clId="{34831626-DEA9-44D5-BA6A-1A60F90E30E3}" dt="2019-02-22T21:44:58.323" v="626" actId="27636"/>
          <ac:spMkLst>
            <pc:docMk/>
            <pc:sldMk cId="3934886429" sldId="264"/>
            <ac:spMk id="13" creationId="{00000000-0000-0000-0000-000000000000}"/>
          </ac:spMkLst>
        </pc:spChg>
        <pc:spChg chg="mod">
          <ac:chgData name="FatherJack _" userId="5730b165a9d829ec" providerId="LiveId" clId="{34831626-DEA9-44D5-BA6A-1A60F90E30E3}" dt="2019-02-22T21:30:26.760" v="63" actId="14100"/>
          <ac:spMkLst>
            <pc:docMk/>
            <pc:sldMk cId="3934886429" sldId="264"/>
            <ac:spMk id="14" creationId="{00000000-0000-0000-0000-000000000000}"/>
          </ac:spMkLst>
        </pc:spChg>
      </pc:sldChg>
      <pc:sldChg chg="modSp">
        <pc:chgData name="FatherJack _" userId="5730b165a9d829ec" providerId="LiveId" clId="{34831626-DEA9-44D5-BA6A-1A60F90E30E3}" dt="2019-02-22T21:44:48.264" v="619" actId="14100"/>
        <pc:sldMkLst>
          <pc:docMk/>
          <pc:sldMk cId="1313736721" sldId="265"/>
        </pc:sldMkLst>
        <pc:spChg chg="mod">
          <ac:chgData name="FatherJack _" userId="5730b165a9d829ec" providerId="LiveId" clId="{34831626-DEA9-44D5-BA6A-1A60F90E30E3}" dt="2019-02-22T21:44:48.264" v="619" actId="14100"/>
          <ac:spMkLst>
            <pc:docMk/>
            <pc:sldMk cId="1313736721" sldId="265"/>
            <ac:spMk id="13" creationId="{00000000-0000-0000-0000-000000000000}"/>
          </ac:spMkLst>
        </pc:spChg>
        <pc:spChg chg="mod">
          <ac:chgData name="FatherJack _" userId="5730b165a9d829ec" providerId="LiveId" clId="{34831626-DEA9-44D5-BA6A-1A60F90E30E3}" dt="2019-02-22T21:29:55.752" v="56" actId="115"/>
          <ac:spMkLst>
            <pc:docMk/>
            <pc:sldMk cId="1313736721" sldId="265"/>
            <ac:spMk id="14" creationId="{00000000-0000-0000-0000-000000000000}"/>
          </ac:spMkLst>
        </pc:spChg>
      </pc:sldChg>
      <pc:sldChg chg="modSp">
        <pc:chgData name="FatherJack _" userId="5730b165a9d829ec" providerId="LiveId" clId="{34831626-DEA9-44D5-BA6A-1A60F90E30E3}" dt="2019-02-22T21:44:37.375" v="613" actId="14100"/>
        <pc:sldMkLst>
          <pc:docMk/>
          <pc:sldMk cId="1646181201" sldId="266"/>
        </pc:sldMkLst>
        <pc:spChg chg="mod">
          <ac:chgData name="FatherJack _" userId="5730b165a9d829ec" providerId="LiveId" clId="{34831626-DEA9-44D5-BA6A-1A60F90E30E3}" dt="2019-02-22T21:44:37.375" v="613" actId="14100"/>
          <ac:spMkLst>
            <pc:docMk/>
            <pc:sldMk cId="1646181201" sldId="266"/>
            <ac:spMk id="13" creationId="{00000000-0000-0000-0000-000000000000}"/>
          </ac:spMkLst>
        </pc:spChg>
      </pc:sldChg>
      <pc:sldChg chg="modSp">
        <pc:chgData name="FatherJack _" userId="5730b165a9d829ec" providerId="LiveId" clId="{34831626-DEA9-44D5-BA6A-1A60F90E30E3}" dt="2019-02-22T21:45:07.343" v="631" actId="14100"/>
        <pc:sldMkLst>
          <pc:docMk/>
          <pc:sldMk cId="4207011319" sldId="267"/>
        </pc:sldMkLst>
        <pc:spChg chg="mod">
          <ac:chgData name="FatherJack _" userId="5730b165a9d829ec" providerId="LiveId" clId="{34831626-DEA9-44D5-BA6A-1A60F90E30E3}" dt="2019-02-22T21:45:07.343" v="631" actId="14100"/>
          <ac:spMkLst>
            <pc:docMk/>
            <pc:sldMk cId="4207011319" sldId="267"/>
            <ac:spMk id="13" creationId="{00000000-0000-0000-0000-000000000000}"/>
          </ac:spMkLst>
        </pc:spChg>
        <pc:spChg chg="mod">
          <ac:chgData name="FatherJack _" userId="5730b165a9d829ec" providerId="LiveId" clId="{34831626-DEA9-44D5-BA6A-1A60F90E30E3}" dt="2019-02-22T21:31:15.055" v="81" actId="27636"/>
          <ac:spMkLst>
            <pc:docMk/>
            <pc:sldMk cId="4207011319" sldId="267"/>
            <ac:spMk id="14" creationId="{00000000-0000-0000-0000-000000000000}"/>
          </ac:spMkLst>
        </pc:spChg>
      </pc:sldChg>
      <pc:sldChg chg="modSp">
        <pc:chgData name="FatherJack _" userId="5730b165a9d829ec" providerId="LiveId" clId="{34831626-DEA9-44D5-BA6A-1A60F90E30E3}" dt="2019-02-22T21:45:17.812" v="636" actId="14100"/>
        <pc:sldMkLst>
          <pc:docMk/>
          <pc:sldMk cId="1733623744" sldId="268"/>
        </pc:sldMkLst>
        <pc:spChg chg="mod">
          <ac:chgData name="FatherJack _" userId="5730b165a9d829ec" providerId="LiveId" clId="{34831626-DEA9-44D5-BA6A-1A60F90E30E3}" dt="2019-02-22T21:45:17.812" v="636" actId="14100"/>
          <ac:spMkLst>
            <pc:docMk/>
            <pc:sldMk cId="1733623744" sldId="268"/>
            <ac:spMk id="13" creationId="{00000000-0000-0000-0000-000000000000}"/>
          </ac:spMkLst>
        </pc:spChg>
        <pc:spChg chg="mod">
          <ac:chgData name="FatherJack _" userId="5730b165a9d829ec" providerId="LiveId" clId="{34831626-DEA9-44D5-BA6A-1A60F90E30E3}" dt="2019-02-22T21:31:40.648" v="88" actId="14100"/>
          <ac:spMkLst>
            <pc:docMk/>
            <pc:sldMk cId="1733623744" sldId="268"/>
            <ac:spMk id="14" creationId="{00000000-0000-0000-0000-000000000000}"/>
          </ac:spMkLst>
        </pc:spChg>
      </pc:sldChg>
      <pc:sldChg chg="addSp delSp modSp delAnim">
        <pc:chgData name="FatherJack _" userId="5730b165a9d829ec" providerId="LiveId" clId="{34831626-DEA9-44D5-BA6A-1A60F90E30E3}" dt="2019-02-24T22:27:26.411" v="1076" actId="14100"/>
        <pc:sldMkLst>
          <pc:docMk/>
          <pc:sldMk cId="3373657840" sldId="269"/>
        </pc:sldMkLst>
        <pc:spChg chg="add del mod">
          <ac:chgData name="FatherJack _" userId="5730b165a9d829ec" providerId="LiveId" clId="{34831626-DEA9-44D5-BA6A-1A60F90E30E3}" dt="2019-02-24T22:26:55.843" v="1056" actId="478"/>
          <ac:spMkLst>
            <pc:docMk/>
            <pc:sldMk cId="3373657840" sldId="269"/>
            <ac:spMk id="3" creationId="{05E32D1D-4EAE-47D9-82AA-11C71B39A7B5}"/>
          </ac:spMkLst>
        </pc:spChg>
        <pc:spChg chg="add del mod">
          <ac:chgData name="FatherJack _" userId="5730b165a9d829ec" providerId="LiveId" clId="{34831626-DEA9-44D5-BA6A-1A60F90E30E3}" dt="2019-02-24T22:27:17.884" v="1074" actId="1076"/>
          <ac:spMkLst>
            <pc:docMk/>
            <pc:sldMk cId="3373657840" sldId="269"/>
            <ac:spMk id="13" creationId="{00000000-0000-0000-0000-000000000000}"/>
          </ac:spMkLst>
        </pc:spChg>
        <pc:spChg chg="mod">
          <ac:chgData name="FatherJack _" userId="5730b165a9d829ec" providerId="LiveId" clId="{34831626-DEA9-44D5-BA6A-1A60F90E30E3}" dt="2019-02-24T22:27:26.411" v="1076" actId="14100"/>
          <ac:spMkLst>
            <pc:docMk/>
            <pc:sldMk cId="3373657840" sldId="269"/>
            <ac:spMk id="14" creationId="{00000000-0000-0000-0000-000000000000}"/>
          </ac:spMkLst>
        </pc:spChg>
        <pc:picChg chg="del">
          <ac:chgData name="FatherJack _" userId="5730b165a9d829ec" providerId="LiveId" clId="{34831626-DEA9-44D5-BA6A-1A60F90E30E3}" dt="2019-02-24T22:26:43.366" v="1054" actId="478"/>
          <ac:picMkLst>
            <pc:docMk/>
            <pc:sldMk cId="3373657840" sldId="269"/>
            <ac:picMk id="6" creationId="{3504F2FE-0C04-4395-8EA3-502FEED351D7}"/>
          </ac:picMkLst>
        </pc:picChg>
      </pc:sldChg>
      <pc:sldChg chg="modSp">
        <pc:chgData name="FatherJack _" userId="5730b165a9d829ec" providerId="LiveId" clId="{34831626-DEA9-44D5-BA6A-1A60F90E30E3}" dt="2019-02-22T21:45:27.604" v="642" actId="14100"/>
        <pc:sldMkLst>
          <pc:docMk/>
          <pc:sldMk cId="419328028" sldId="270"/>
        </pc:sldMkLst>
        <pc:spChg chg="mod">
          <ac:chgData name="FatherJack _" userId="5730b165a9d829ec" providerId="LiveId" clId="{34831626-DEA9-44D5-BA6A-1A60F90E30E3}" dt="2019-02-22T21:45:27.604" v="642" actId="14100"/>
          <ac:spMkLst>
            <pc:docMk/>
            <pc:sldMk cId="419328028" sldId="270"/>
            <ac:spMk id="13" creationId="{00000000-0000-0000-0000-000000000000}"/>
          </ac:spMkLst>
        </pc:spChg>
        <pc:spChg chg="mod">
          <ac:chgData name="FatherJack _" userId="5730b165a9d829ec" providerId="LiveId" clId="{34831626-DEA9-44D5-BA6A-1A60F90E30E3}" dt="2019-02-22T21:32:03.063" v="93" actId="14100"/>
          <ac:spMkLst>
            <pc:docMk/>
            <pc:sldMk cId="419328028" sldId="270"/>
            <ac:spMk id="14" creationId="{00000000-0000-0000-0000-000000000000}"/>
          </ac:spMkLst>
        </pc:spChg>
      </pc:sldChg>
      <pc:sldChg chg="modSp del">
        <pc:chgData name="FatherJack _" userId="5730b165a9d829ec" providerId="LiveId" clId="{34831626-DEA9-44D5-BA6A-1A60F90E30E3}" dt="2019-02-24T22:39:09.730" v="2129" actId="2696"/>
        <pc:sldMkLst>
          <pc:docMk/>
          <pc:sldMk cId="4204008659" sldId="271"/>
        </pc:sldMkLst>
        <pc:spChg chg="mod">
          <ac:chgData name="FatherJack _" userId="5730b165a9d829ec" providerId="LiveId" clId="{34831626-DEA9-44D5-BA6A-1A60F90E30E3}" dt="2019-02-22T21:47:02.405" v="731" actId="1076"/>
          <ac:spMkLst>
            <pc:docMk/>
            <pc:sldMk cId="4204008659" sldId="271"/>
            <ac:spMk id="13" creationId="{00000000-0000-0000-0000-000000000000}"/>
          </ac:spMkLst>
        </pc:spChg>
        <pc:spChg chg="mod">
          <ac:chgData name="FatherJack _" userId="5730b165a9d829ec" providerId="LiveId" clId="{34831626-DEA9-44D5-BA6A-1A60F90E30E3}" dt="2019-02-22T21:47:08.167" v="733" actId="14100"/>
          <ac:spMkLst>
            <pc:docMk/>
            <pc:sldMk cId="4204008659" sldId="271"/>
            <ac:spMk id="14" creationId="{00000000-0000-0000-0000-000000000000}"/>
          </ac:spMkLst>
        </pc:spChg>
      </pc:sldChg>
      <pc:sldChg chg="modSp">
        <pc:chgData name="FatherJack _" userId="5730b165a9d829ec" providerId="LiveId" clId="{34831626-DEA9-44D5-BA6A-1A60F90E30E3}" dt="2019-02-22T21:45:33.603" v="645" actId="27636"/>
        <pc:sldMkLst>
          <pc:docMk/>
          <pc:sldMk cId="3965292902" sldId="275"/>
        </pc:sldMkLst>
        <pc:spChg chg="mod">
          <ac:chgData name="FatherJack _" userId="5730b165a9d829ec" providerId="LiveId" clId="{34831626-DEA9-44D5-BA6A-1A60F90E30E3}" dt="2019-02-22T21:45:33.603" v="645" actId="27636"/>
          <ac:spMkLst>
            <pc:docMk/>
            <pc:sldMk cId="3965292902" sldId="275"/>
            <ac:spMk id="13" creationId="{00000000-0000-0000-0000-000000000000}"/>
          </ac:spMkLst>
        </pc:spChg>
        <pc:spChg chg="mod">
          <ac:chgData name="FatherJack _" userId="5730b165a9d829ec" providerId="LiveId" clId="{34831626-DEA9-44D5-BA6A-1A60F90E30E3}" dt="2019-02-22T21:32:46.815" v="102" actId="5793"/>
          <ac:spMkLst>
            <pc:docMk/>
            <pc:sldMk cId="3965292902" sldId="275"/>
            <ac:spMk id="14" creationId="{00000000-0000-0000-0000-000000000000}"/>
          </ac:spMkLst>
        </pc:spChg>
      </pc:sldChg>
      <pc:sldChg chg="modSp">
        <pc:chgData name="FatherJack _" userId="5730b165a9d829ec" providerId="LiveId" clId="{34831626-DEA9-44D5-BA6A-1A60F90E30E3}" dt="2019-02-22T21:45:40.372" v="648" actId="14100"/>
        <pc:sldMkLst>
          <pc:docMk/>
          <pc:sldMk cId="3132755636" sldId="276"/>
        </pc:sldMkLst>
        <pc:spChg chg="mod">
          <ac:chgData name="FatherJack _" userId="5730b165a9d829ec" providerId="LiveId" clId="{34831626-DEA9-44D5-BA6A-1A60F90E30E3}" dt="2019-02-22T21:45:40.372" v="648" actId="14100"/>
          <ac:spMkLst>
            <pc:docMk/>
            <pc:sldMk cId="3132755636" sldId="276"/>
            <ac:spMk id="13" creationId="{00000000-0000-0000-0000-000000000000}"/>
          </ac:spMkLst>
        </pc:spChg>
        <pc:spChg chg="mod">
          <ac:chgData name="FatherJack _" userId="5730b165a9d829ec" providerId="LiveId" clId="{34831626-DEA9-44D5-BA6A-1A60F90E30E3}" dt="2019-02-22T21:33:24.320" v="109" actId="20577"/>
          <ac:spMkLst>
            <pc:docMk/>
            <pc:sldMk cId="3132755636" sldId="276"/>
            <ac:spMk id="14" creationId="{00000000-0000-0000-0000-000000000000}"/>
          </ac:spMkLst>
        </pc:spChg>
      </pc:sldChg>
      <pc:sldChg chg="modSp">
        <pc:chgData name="FatherJack _" userId="5730b165a9d829ec" providerId="LiveId" clId="{34831626-DEA9-44D5-BA6A-1A60F90E30E3}" dt="2019-02-22T21:46:21.792" v="711" actId="20577"/>
        <pc:sldMkLst>
          <pc:docMk/>
          <pc:sldMk cId="1822925445" sldId="277"/>
        </pc:sldMkLst>
        <pc:spChg chg="mod">
          <ac:chgData name="FatherJack _" userId="5730b165a9d829ec" providerId="LiveId" clId="{34831626-DEA9-44D5-BA6A-1A60F90E30E3}" dt="2019-02-22T21:45:47.183" v="654" actId="27636"/>
          <ac:spMkLst>
            <pc:docMk/>
            <pc:sldMk cId="1822925445" sldId="277"/>
            <ac:spMk id="13" creationId="{00000000-0000-0000-0000-000000000000}"/>
          </ac:spMkLst>
        </pc:spChg>
        <pc:spChg chg="mod">
          <ac:chgData name="FatherJack _" userId="5730b165a9d829ec" providerId="LiveId" clId="{34831626-DEA9-44D5-BA6A-1A60F90E30E3}" dt="2019-02-22T21:46:21.792" v="711" actId="20577"/>
          <ac:spMkLst>
            <pc:docMk/>
            <pc:sldMk cId="1822925445" sldId="277"/>
            <ac:spMk id="14" creationId="{00000000-0000-0000-0000-000000000000}"/>
          </ac:spMkLst>
        </pc:spChg>
      </pc:sldChg>
      <pc:sldChg chg="modSp">
        <pc:chgData name="FatherJack _" userId="5730b165a9d829ec" providerId="LiveId" clId="{34831626-DEA9-44D5-BA6A-1A60F90E30E3}" dt="2019-02-22T21:45:57.837" v="656" actId="14100"/>
        <pc:sldMkLst>
          <pc:docMk/>
          <pc:sldMk cId="544582288" sldId="278"/>
        </pc:sldMkLst>
        <pc:spChg chg="mod">
          <ac:chgData name="FatherJack _" userId="5730b165a9d829ec" providerId="LiveId" clId="{34831626-DEA9-44D5-BA6A-1A60F90E30E3}" dt="2019-02-22T21:45:57.837" v="656" actId="14100"/>
          <ac:spMkLst>
            <pc:docMk/>
            <pc:sldMk cId="544582288" sldId="278"/>
            <ac:spMk id="13" creationId="{00000000-0000-0000-0000-000000000000}"/>
          </ac:spMkLst>
        </pc:spChg>
        <pc:spChg chg="mod">
          <ac:chgData name="FatherJack _" userId="5730b165a9d829ec" providerId="LiveId" clId="{34831626-DEA9-44D5-BA6A-1A60F90E30E3}" dt="2019-02-22T21:35:39.633" v="367" actId="20577"/>
          <ac:spMkLst>
            <pc:docMk/>
            <pc:sldMk cId="544582288" sldId="278"/>
            <ac:spMk id="14" creationId="{00000000-0000-0000-0000-000000000000}"/>
          </ac:spMkLst>
        </pc:spChg>
      </pc:sldChg>
      <pc:sldChg chg="addSp modSp">
        <pc:chgData name="FatherJack _" userId="5730b165a9d829ec" providerId="LiveId" clId="{34831626-DEA9-44D5-BA6A-1A60F90E30E3}" dt="2019-02-24T22:28:38.648" v="1178" actId="14100"/>
        <pc:sldMkLst>
          <pc:docMk/>
          <pc:sldMk cId="1469279032" sldId="279"/>
        </pc:sldMkLst>
        <pc:spChg chg="add mod">
          <ac:chgData name="FatherJack _" userId="5730b165a9d829ec" providerId="LiveId" clId="{34831626-DEA9-44D5-BA6A-1A60F90E30E3}" dt="2019-02-24T22:28:38.648" v="1178" actId="14100"/>
          <ac:spMkLst>
            <pc:docMk/>
            <pc:sldMk cId="1469279032" sldId="279"/>
            <ac:spMk id="4" creationId="{319BF114-957E-41B6-BC4A-EF12619C3F9B}"/>
          </ac:spMkLst>
        </pc:spChg>
        <pc:spChg chg="mod">
          <ac:chgData name="FatherJack _" userId="5730b165a9d829ec" providerId="LiveId" clId="{34831626-DEA9-44D5-BA6A-1A60F90E30E3}" dt="2019-02-22T21:46:34.737" v="715" actId="14100"/>
          <ac:spMkLst>
            <pc:docMk/>
            <pc:sldMk cId="1469279032" sldId="279"/>
            <ac:spMk id="13" creationId="{00000000-0000-0000-0000-000000000000}"/>
          </ac:spMkLst>
        </pc:spChg>
      </pc:sldChg>
      <pc:sldChg chg="modSp">
        <pc:chgData name="FatherJack _" userId="5730b165a9d829ec" providerId="LiveId" clId="{34831626-DEA9-44D5-BA6A-1A60F90E30E3}" dt="2019-02-22T21:46:42.355" v="722" actId="27636"/>
        <pc:sldMkLst>
          <pc:docMk/>
          <pc:sldMk cId="3753509244" sldId="280"/>
        </pc:sldMkLst>
        <pc:spChg chg="mod">
          <ac:chgData name="FatherJack _" userId="5730b165a9d829ec" providerId="LiveId" clId="{34831626-DEA9-44D5-BA6A-1A60F90E30E3}" dt="2019-02-22T21:46:42.355" v="722" actId="27636"/>
          <ac:spMkLst>
            <pc:docMk/>
            <pc:sldMk cId="3753509244" sldId="280"/>
            <ac:spMk id="13" creationId="{00000000-0000-0000-0000-000000000000}"/>
          </ac:spMkLst>
        </pc:spChg>
        <pc:spChg chg="mod">
          <ac:chgData name="FatherJack _" userId="5730b165a9d829ec" providerId="LiveId" clId="{34831626-DEA9-44D5-BA6A-1A60F90E30E3}" dt="2019-02-22T21:36:51.978" v="437" actId="20577"/>
          <ac:spMkLst>
            <pc:docMk/>
            <pc:sldMk cId="3753509244" sldId="280"/>
            <ac:spMk id="14" creationId="{00000000-0000-0000-0000-000000000000}"/>
          </ac:spMkLst>
        </pc:spChg>
      </pc:sldChg>
      <pc:sldChg chg="modSp">
        <pc:chgData name="FatherJack _" userId="5730b165a9d829ec" providerId="LiveId" clId="{34831626-DEA9-44D5-BA6A-1A60F90E30E3}" dt="2019-02-22T21:46:49.404" v="728" actId="27636"/>
        <pc:sldMkLst>
          <pc:docMk/>
          <pc:sldMk cId="2081477551" sldId="281"/>
        </pc:sldMkLst>
        <pc:spChg chg="mod">
          <ac:chgData name="FatherJack _" userId="5730b165a9d829ec" providerId="LiveId" clId="{34831626-DEA9-44D5-BA6A-1A60F90E30E3}" dt="2019-02-22T21:46:49.404" v="728" actId="27636"/>
          <ac:spMkLst>
            <pc:docMk/>
            <pc:sldMk cId="2081477551" sldId="281"/>
            <ac:spMk id="13" creationId="{00000000-0000-0000-0000-000000000000}"/>
          </ac:spMkLst>
        </pc:spChg>
        <pc:spChg chg="mod">
          <ac:chgData name="FatherJack _" userId="5730b165a9d829ec" providerId="LiveId" clId="{34831626-DEA9-44D5-BA6A-1A60F90E30E3}" dt="2019-02-22T21:38:36.961" v="563" actId="20577"/>
          <ac:spMkLst>
            <pc:docMk/>
            <pc:sldMk cId="2081477551" sldId="281"/>
            <ac:spMk id="14" creationId="{00000000-0000-0000-0000-000000000000}"/>
          </ac:spMkLst>
        </pc:spChg>
      </pc:sldChg>
      <pc:sldChg chg="addSp modSp">
        <pc:chgData name="FatherJack _" userId="5730b165a9d829ec" providerId="LiveId" clId="{34831626-DEA9-44D5-BA6A-1A60F90E30E3}" dt="2019-02-24T22:39:35.561" v="2159" actId="404"/>
        <pc:sldMkLst>
          <pc:docMk/>
          <pc:sldMk cId="632203918" sldId="282"/>
        </pc:sldMkLst>
        <pc:spChg chg="add mod">
          <ac:chgData name="FatherJack _" userId="5730b165a9d829ec" providerId="LiveId" clId="{34831626-DEA9-44D5-BA6A-1A60F90E30E3}" dt="2019-02-22T21:49:26.777" v="835" actId="1076"/>
          <ac:spMkLst>
            <pc:docMk/>
            <pc:sldMk cId="632203918" sldId="282"/>
            <ac:spMk id="2" creationId="{13AB1877-1FC7-4940-8C88-3029287B6685}"/>
          </ac:spMkLst>
        </pc:spChg>
        <pc:spChg chg="mod">
          <ac:chgData name="FatherJack _" userId="5730b165a9d829ec" providerId="LiveId" clId="{34831626-DEA9-44D5-BA6A-1A60F90E30E3}" dt="2019-02-22T21:49:54.312" v="864" actId="404"/>
          <ac:spMkLst>
            <pc:docMk/>
            <pc:sldMk cId="632203918" sldId="282"/>
            <ac:spMk id="13" creationId="{00000000-0000-0000-0000-000000000000}"/>
          </ac:spMkLst>
        </pc:spChg>
        <pc:spChg chg="mod">
          <ac:chgData name="FatherJack _" userId="5730b165a9d829ec" providerId="LiveId" clId="{34831626-DEA9-44D5-BA6A-1A60F90E30E3}" dt="2019-02-24T22:39:35.561" v="2159" actId="404"/>
          <ac:spMkLst>
            <pc:docMk/>
            <pc:sldMk cId="632203918" sldId="282"/>
            <ac:spMk id="14" creationId="{00000000-0000-0000-0000-000000000000}"/>
          </ac:spMkLst>
        </pc:spChg>
      </pc:sldChg>
      <pc:sldChg chg="modSp add">
        <pc:chgData name="FatherJack _" userId="5730b165a9d829ec" providerId="LiveId" clId="{34831626-DEA9-44D5-BA6A-1A60F90E30E3}" dt="2019-02-24T22:31:26.029" v="1505" actId="20577"/>
        <pc:sldMkLst>
          <pc:docMk/>
          <pc:sldMk cId="1954969928" sldId="288"/>
        </pc:sldMkLst>
        <pc:spChg chg="mod">
          <ac:chgData name="FatherJack _" userId="5730b165a9d829ec" providerId="LiveId" clId="{34831626-DEA9-44D5-BA6A-1A60F90E30E3}" dt="2019-02-24T22:31:26.029" v="1505" actId="20577"/>
          <ac:spMkLst>
            <pc:docMk/>
            <pc:sldMk cId="1954969928" sldId="288"/>
            <ac:spMk id="13" creationId="{00000000-0000-0000-0000-000000000000}"/>
          </ac:spMkLst>
        </pc:spChg>
        <pc:spChg chg="mod">
          <ac:chgData name="FatherJack _" userId="5730b165a9d829ec" providerId="LiveId" clId="{34831626-DEA9-44D5-BA6A-1A60F90E30E3}" dt="2019-02-24T22:31:12.838" v="1501" actId="20577"/>
          <ac:spMkLst>
            <pc:docMk/>
            <pc:sldMk cId="1954969928" sldId="288"/>
            <ac:spMk id="14" creationId="{00000000-0000-0000-0000-000000000000}"/>
          </ac:spMkLst>
        </pc:spChg>
      </pc:sldChg>
      <pc:sldChg chg="modSp add">
        <pc:chgData name="FatherJack _" userId="5730b165a9d829ec" providerId="LiveId" clId="{34831626-DEA9-44D5-BA6A-1A60F90E30E3}" dt="2019-02-24T22:36:20.366" v="1731" actId="403"/>
        <pc:sldMkLst>
          <pc:docMk/>
          <pc:sldMk cId="1584224112" sldId="289"/>
        </pc:sldMkLst>
        <pc:spChg chg="mod">
          <ac:chgData name="FatherJack _" userId="5730b165a9d829ec" providerId="LiveId" clId="{34831626-DEA9-44D5-BA6A-1A60F90E30E3}" dt="2019-02-24T22:31:41.245" v="1543" actId="20577"/>
          <ac:spMkLst>
            <pc:docMk/>
            <pc:sldMk cId="1584224112" sldId="289"/>
            <ac:spMk id="13" creationId="{00000000-0000-0000-0000-000000000000}"/>
          </ac:spMkLst>
        </pc:spChg>
        <pc:spChg chg="mod">
          <ac:chgData name="FatherJack _" userId="5730b165a9d829ec" providerId="LiveId" clId="{34831626-DEA9-44D5-BA6A-1A60F90E30E3}" dt="2019-02-24T22:36:20.366" v="1731" actId="403"/>
          <ac:spMkLst>
            <pc:docMk/>
            <pc:sldMk cId="1584224112" sldId="289"/>
            <ac:spMk id="14" creationId="{00000000-0000-0000-0000-000000000000}"/>
          </ac:spMkLst>
        </pc:spChg>
      </pc:sldChg>
      <pc:sldChg chg="modSp add">
        <pc:chgData name="FatherJack _" userId="5730b165a9d829ec" providerId="LiveId" clId="{34831626-DEA9-44D5-BA6A-1A60F90E30E3}" dt="2019-02-24T22:37:42.007" v="1945" actId="20577"/>
        <pc:sldMkLst>
          <pc:docMk/>
          <pc:sldMk cId="3186699606" sldId="290"/>
        </pc:sldMkLst>
        <pc:spChg chg="mod">
          <ac:chgData name="FatherJack _" userId="5730b165a9d829ec" providerId="LiveId" clId="{34831626-DEA9-44D5-BA6A-1A60F90E30E3}" dt="2019-02-24T22:36:36.109" v="1742" actId="20577"/>
          <ac:spMkLst>
            <pc:docMk/>
            <pc:sldMk cId="3186699606" sldId="290"/>
            <ac:spMk id="13" creationId="{00000000-0000-0000-0000-000000000000}"/>
          </ac:spMkLst>
        </pc:spChg>
        <pc:spChg chg="mod">
          <ac:chgData name="FatherJack _" userId="5730b165a9d829ec" providerId="LiveId" clId="{34831626-DEA9-44D5-BA6A-1A60F90E30E3}" dt="2019-02-24T22:37:42.007" v="1945" actId="20577"/>
          <ac:spMkLst>
            <pc:docMk/>
            <pc:sldMk cId="3186699606" sldId="290"/>
            <ac:spMk id="14" creationId="{00000000-0000-0000-0000-000000000000}"/>
          </ac:spMkLst>
        </pc:spChg>
      </pc:sldChg>
      <pc:sldChg chg="modSp add">
        <pc:chgData name="FatherJack _" userId="5730b165a9d829ec" providerId="LiveId" clId="{34831626-DEA9-44D5-BA6A-1A60F90E30E3}" dt="2019-02-24T22:38:53.694" v="2127" actId="20577"/>
        <pc:sldMkLst>
          <pc:docMk/>
          <pc:sldMk cId="4189898490" sldId="291"/>
        </pc:sldMkLst>
        <pc:spChg chg="mod">
          <ac:chgData name="FatherJack _" userId="5730b165a9d829ec" providerId="LiveId" clId="{34831626-DEA9-44D5-BA6A-1A60F90E30E3}" dt="2019-02-24T22:38:14.238" v="1999" actId="20577"/>
          <ac:spMkLst>
            <pc:docMk/>
            <pc:sldMk cId="4189898490" sldId="291"/>
            <ac:spMk id="13" creationId="{00000000-0000-0000-0000-000000000000}"/>
          </ac:spMkLst>
        </pc:spChg>
        <pc:spChg chg="mod">
          <ac:chgData name="FatherJack _" userId="5730b165a9d829ec" providerId="LiveId" clId="{34831626-DEA9-44D5-BA6A-1A60F90E30E3}" dt="2019-02-24T22:38:53.694" v="2127" actId="20577"/>
          <ac:spMkLst>
            <pc:docMk/>
            <pc:sldMk cId="4189898490" sldId="291"/>
            <ac:spMk id="14" creationId="{00000000-0000-0000-0000-000000000000}"/>
          </ac:spMkLst>
        </pc:spChg>
      </pc:sldChg>
      <pc:sldChg chg="add del">
        <pc:chgData name="FatherJack _" userId="5730b165a9d829ec" providerId="LiveId" clId="{34831626-DEA9-44D5-BA6A-1A60F90E30E3}" dt="2019-02-24T22:39:04.255" v="2128" actId="2696"/>
        <pc:sldMkLst>
          <pc:docMk/>
          <pc:sldMk cId="1969309734" sldId="292"/>
        </pc:sldMkLst>
      </pc:sldChg>
      <pc:sldChg chg="modSp add">
        <pc:chgData name="FatherJack _" userId="5730b165a9d829ec" providerId="LiveId" clId="{34831626-DEA9-44D5-BA6A-1A60F90E30E3}" dt="2019-02-24T22:30:01.734" v="1325" actId="14100"/>
        <pc:sldMkLst>
          <pc:docMk/>
          <pc:sldMk cId="3962923555" sldId="293"/>
        </pc:sldMkLst>
        <pc:spChg chg="mod">
          <ac:chgData name="FatherJack _" userId="5730b165a9d829ec" providerId="LiveId" clId="{34831626-DEA9-44D5-BA6A-1A60F90E30E3}" dt="2019-02-24T22:29:29.957" v="1220" actId="20577"/>
          <ac:spMkLst>
            <pc:docMk/>
            <pc:sldMk cId="3962923555" sldId="293"/>
            <ac:spMk id="13" creationId="{00000000-0000-0000-0000-000000000000}"/>
          </ac:spMkLst>
        </pc:spChg>
        <pc:spChg chg="mod">
          <ac:chgData name="FatherJack _" userId="5730b165a9d829ec" providerId="LiveId" clId="{34831626-DEA9-44D5-BA6A-1A60F90E30E3}" dt="2019-02-24T22:30:01.734" v="1325" actId="14100"/>
          <ac:spMkLst>
            <pc:docMk/>
            <pc:sldMk cId="3962923555" sldId="293"/>
            <ac:spMk id="14" creationId="{00000000-0000-0000-0000-000000000000}"/>
          </ac:spMkLst>
        </pc:spChg>
      </pc:sldChg>
      <pc:sldChg chg="modSp add modTransition">
        <pc:chgData name="FatherJack _" userId="5730b165a9d829ec" providerId="LiveId" clId="{34831626-DEA9-44D5-BA6A-1A60F90E30E3}" dt="2019-02-24T22:41:30.438" v="2276" actId="20577"/>
        <pc:sldMkLst>
          <pc:docMk/>
          <pc:sldMk cId="3601623576" sldId="294"/>
        </pc:sldMkLst>
        <pc:spChg chg="mod">
          <ac:chgData name="FatherJack _" userId="5730b165a9d829ec" providerId="LiveId" clId="{34831626-DEA9-44D5-BA6A-1A60F90E30E3}" dt="2019-02-24T22:41:30.438" v="2276" actId="20577"/>
          <ac:spMkLst>
            <pc:docMk/>
            <pc:sldMk cId="3601623576" sldId="294"/>
            <ac:spMk id="2" creationId="{07E825AF-FB7C-0B41-B497-9B4293A032C4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81D122-6DF1-4A83-867D-1E1C539E1AB3}" type="datetimeFigureOut">
              <a:rPr lang="en-GB" smtClean="0"/>
              <a:t>24/02/2019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41C894-88DC-4614-A92B-C50FC866E8F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80874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3716F0-385D-4F6E-BE54-A09D410D24C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8466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125BAE-E3B4-E14D-AD92-A6474AFF68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A102A32-1A5A-4147-A2F7-C4738AA820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459051-5B55-764A-AC54-4005037AFB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7A14F-5C88-EE4E-BDFA-6077CA20262E}" type="datetimeFigureOut">
              <a:rPr lang="en-US" smtClean="0"/>
              <a:t>2/24/2019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DBD72F-468F-1446-8568-889C1721DB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F3EE8E-E5ED-FA45-B54A-F014CDE84A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B920A-A608-C245-B4AA-AB9A65273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76006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E176B-B7A8-D44B-ACB5-989345F64F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FD2539-BAB4-A842-84C3-59CA2E3D4F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4C32F5-EBE3-134A-8B02-D6DDB99721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7A14F-5C88-EE4E-BDFA-6077CA20262E}" type="datetimeFigureOut">
              <a:rPr lang="en-US" smtClean="0"/>
              <a:t>2/24/2019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54464F-8932-3A46-9418-8A9DA777D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0E13AE-2AA4-4F41-89B3-58776BA5C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B920A-A608-C245-B4AA-AB9A65273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5990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5D7DA6-B48B-3F4B-A269-FA77CF745B7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519F69-DFF6-6942-9135-257B481CCD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FAA149-DEB5-3149-A199-2A6F637E20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7A14F-5C88-EE4E-BDFA-6077CA20262E}" type="datetimeFigureOut">
              <a:rPr lang="en-US" smtClean="0"/>
              <a:t>2/24/2019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10B90E-370D-8E49-9054-8206DEE2C8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6C0410-7024-E948-BAAD-321753C1A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B920A-A608-C245-B4AA-AB9A65273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7809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125BAE-E3B4-E14D-AD92-A6474AFF68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A102A32-1A5A-4147-A2F7-C4738AA820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459051-5B55-764A-AC54-4005037AFB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7A14F-5C88-EE4E-BDFA-6077CA20262E}" type="datetimeFigureOut">
              <a:rPr lang="en-US" smtClean="0"/>
              <a:t>2/24/2019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DBD72F-468F-1446-8568-889C1721DB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F3EE8E-E5ED-FA45-B54A-F014CDE84A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B920A-A608-C245-B4AA-AB9A65273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01880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92C313-2E4F-D045-8BBB-EBF0DCB08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F4730F-3AC4-3047-8B0B-4DD4A03B1A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9EDAAF-9805-EF42-94AE-9F13A5ACAA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7A14F-5C88-EE4E-BDFA-6077CA20262E}" type="datetimeFigureOut">
              <a:rPr lang="en-US" smtClean="0"/>
              <a:t>2/24/2019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7EEF6D-C8BB-3546-8A21-4EE813AD4D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1C6E79-FDBC-CD45-B04A-8C59C52456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B920A-A608-C245-B4AA-AB9A65273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1694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94E3F4-4200-8F4E-AC18-ECDCF7D3C0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DA02A9-07C1-CF4D-B419-729DF70879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E8CAFE-69DC-0D44-8FC6-D262F9EC44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7A14F-5C88-EE4E-BDFA-6077CA20262E}" type="datetimeFigureOut">
              <a:rPr lang="en-US" smtClean="0"/>
              <a:t>2/24/2019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2F6702-5150-3A48-8084-A7966B2AC1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9DDF08-DF2A-424A-80CB-A6F23EC7EF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B920A-A608-C245-B4AA-AB9A65273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14173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1FE1E-6078-5648-B0B5-AD1585756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B96FC6-20B1-404C-B850-3E7E32DECB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DB44EF-80CB-4647-A431-B221ADA084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9664DA-4D80-874C-8734-9623E8C80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7A14F-5C88-EE4E-BDFA-6077CA20262E}" type="datetimeFigureOut">
              <a:rPr lang="en-US" smtClean="0"/>
              <a:t>2/24/2019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0EF6B9-86D5-884B-9825-B67A941492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7F0840-ECF0-CE4A-9782-FB5806C0D0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B920A-A608-C245-B4AA-AB9A65273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80174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2ABD18-82E4-8946-A679-E19D33E0D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D17A9D-3D40-9649-8BF7-9BBE2DC3F5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201775-275A-E74B-96E9-301F687698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5747DCE-B34A-FC43-B806-6CC593796C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A291FD7-C424-D84E-AE2D-A4DEB969FEA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C818B32-FDBC-7C41-9B45-FD6BE6F326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7A14F-5C88-EE4E-BDFA-6077CA20262E}" type="datetimeFigureOut">
              <a:rPr lang="en-US" smtClean="0"/>
              <a:t>2/24/2019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9198E7D-2EB8-5F46-9417-F3AFD2A33E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F60ACCD-5E92-9042-9099-B1DC64FEA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B920A-A608-C245-B4AA-AB9A65273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5596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6C5B69-69EE-CF45-BDE9-2AEF942B4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7E85848-4729-4343-A128-752F946BC3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7A14F-5C88-EE4E-BDFA-6077CA20262E}" type="datetimeFigureOut">
              <a:rPr lang="en-US" smtClean="0"/>
              <a:t>2/24/2019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BED0B6-FE26-2841-9B7A-C73E510066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B43BB3-E2E9-0346-AA94-8C0CE7C06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B920A-A608-C245-B4AA-AB9A65273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98824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178F7BD-BDBB-9849-8EFE-34CDA4B08D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7A14F-5C88-EE4E-BDFA-6077CA20262E}" type="datetimeFigureOut">
              <a:rPr lang="en-US" smtClean="0"/>
              <a:t>2/24/2019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9D2EF39-14B7-AD42-9381-81B838314D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B19696-05B0-0447-9088-81D36EF2B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B920A-A608-C245-B4AA-AB9A65273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56599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6F48F-62FB-F04D-9784-B1753B3F3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626884-1606-BE4B-9807-2105D6E177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9992AF-6993-7847-8312-F512E66984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FC8C97-1276-5742-9596-F6044A8EBE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7A14F-5C88-EE4E-BDFA-6077CA20262E}" type="datetimeFigureOut">
              <a:rPr lang="en-US" smtClean="0"/>
              <a:t>2/24/2019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4A815F-42E3-C546-9DDC-3C5CEA581B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E2DE91-3A09-884E-86DB-41DAAA1854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B920A-A608-C245-B4AA-AB9A65273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9386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92C313-2E4F-D045-8BBB-EBF0DCB08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F4730F-3AC4-3047-8B0B-4DD4A03B1A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9EDAAF-9805-EF42-94AE-9F13A5ACAA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7A14F-5C88-EE4E-BDFA-6077CA20262E}" type="datetimeFigureOut">
              <a:rPr lang="en-US" smtClean="0"/>
              <a:t>2/24/2019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7EEF6D-C8BB-3546-8A21-4EE813AD4D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1C6E79-FDBC-CD45-B04A-8C59C52456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B920A-A608-C245-B4AA-AB9A65273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92867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2EEFE4-610A-F742-A64B-CFF13E7E2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D0B9422-5E11-BA4B-9BA3-FA34DBFC174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0CD4A4-42FD-814E-86D6-B60A09C356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ED784E-2296-6240-8DAC-D3007F8ACE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7A14F-5C88-EE4E-BDFA-6077CA20262E}" type="datetimeFigureOut">
              <a:rPr lang="en-US" smtClean="0"/>
              <a:t>2/24/2019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6F1FD4-3AD9-2B4A-8BE0-E76DC008D9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093F9D-9A36-9E49-B0C3-CFF37D5AF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B920A-A608-C245-B4AA-AB9A65273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36064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E176B-B7A8-D44B-ACB5-989345F64F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FD2539-BAB4-A842-84C3-59CA2E3D4F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4C32F5-EBE3-134A-8B02-D6DDB99721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7A14F-5C88-EE4E-BDFA-6077CA20262E}" type="datetimeFigureOut">
              <a:rPr lang="en-US" smtClean="0"/>
              <a:t>2/24/2019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54464F-8932-3A46-9418-8A9DA777D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0E13AE-2AA4-4F41-89B3-58776BA5C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B920A-A608-C245-B4AA-AB9A65273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84439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5D7DA6-B48B-3F4B-A269-FA77CF745B7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519F69-DFF6-6942-9135-257B481CCD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FAA149-DEB5-3149-A199-2A6F637E20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7A14F-5C88-EE4E-BDFA-6077CA20262E}" type="datetimeFigureOut">
              <a:rPr lang="en-US" smtClean="0"/>
              <a:t>2/24/2019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10B90E-370D-8E49-9054-8206DEE2C8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6C0410-7024-E948-BAAD-321753C1A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B920A-A608-C245-B4AA-AB9A65273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6331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94E3F4-4200-8F4E-AC18-ECDCF7D3C0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DA02A9-07C1-CF4D-B419-729DF70879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E8CAFE-69DC-0D44-8FC6-D262F9EC44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7A14F-5C88-EE4E-BDFA-6077CA20262E}" type="datetimeFigureOut">
              <a:rPr lang="en-US" smtClean="0"/>
              <a:t>2/24/2019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2F6702-5150-3A48-8084-A7966B2AC1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9DDF08-DF2A-424A-80CB-A6F23EC7EF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B920A-A608-C245-B4AA-AB9A65273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4052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1FE1E-6078-5648-B0B5-AD1585756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B96FC6-20B1-404C-B850-3E7E32DECB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DB44EF-80CB-4647-A431-B221ADA084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9664DA-4D80-874C-8734-9623E8C80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7A14F-5C88-EE4E-BDFA-6077CA20262E}" type="datetimeFigureOut">
              <a:rPr lang="en-US" smtClean="0"/>
              <a:t>2/24/2019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0EF6B9-86D5-884B-9825-B67A941492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7F0840-ECF0-CE4A-9782-FB5806C0D0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B920A-A608-C245-B4AA-AB9A65273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127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2ABD18-82E4-8946-A679-E19D33E0D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D17A9D-3D40-9649-8BF7-9BBE2DC3F5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201775-275A-E74B-96E9-301F687698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5747DCE-B34A-FC43-B806-6CC593796C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A291FD7-C424-D84E-AE2D-A4DEB969FEA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C818B32-FDBC-7C41-9B45-FD6BE6F326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7A14F-5C88-EE4E-BDFA-6077CA20262E}" type="datetimeFigureOut">
              <a:rPr lang="en-US" smtClean="0"/>
              <a:t>2/24/2019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9198E7D-2EB8-5F46-9417-F3AFD2A33E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F60ACCD-5E92-9042-9099-B1DC64FEA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B920A-A608-C245-B4AA-AB9A65273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2277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6C5B69-69EE-CF45-BDE9-2AEF942B4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7E85848-4729-4343-A128-752F946BC3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7A14F-5C88-EE4E-BDFA-6077CA20262E}" type="datetimeFigureOut">
              <a:rPr lang="en-US" smtClean="0"/>
              <a:t>2/24/2019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BED0B6-FE26-2841-9B7A-C73E510066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B43BB3-E2E9-0346-AA94-8C0CE7C06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B920A-A608-C245-B4AA-AB9A65273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6966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178F7BD-BDBB-9849-8EFE-34CDA4B08D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7A14F-5C88-EE4E-BDFA-6077CA20262E}" type="datetimeFigureOut">
              <a:rPr lang="en-US" smtClean="0"/>
              <a:t>2/24/2019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9D2EF39-14B7-AD42-9381-81B838314D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B19696-05B0-0447-9088-81D36EF2B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B920A-A608-C245-B4AA-AB9A65273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0277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6F48F-62FB-F04D-9784-B1753B3F3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626884-1606-BE4B-9807-2105D6E177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9992AF-6993-7847-8312-F512E66984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FC8C97-1276-5742-9596-F6044A8EBE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7A14F-5C88-EE4E-BDFA-6077CA20262E}" type="datetimeFigureOut">
              <a:rPr lang="en-US" smtClean="0"/>
              <a:t>2/24/2019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4A815F-42E3-C546-9DDC-3C5CEA581B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E2DE91-3A09-884E-86DB-41DAAA1854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B920A-A608-C245-B4AA-AB9A65273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814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2EEFE4-610A-F742-A64B-CFF13E7E2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D0B9422-5E11-BA4B-9BA3-FA34DBFC174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0CD4A4-42FD-814E-86D6-B60A09C356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ED784E-2296-6240-8DAC-D3007F8ACE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7A14F-5C88-EE4E-BDFA-6077CA20262E}" type="datetimeFigureOut">
              <a:rPr lang="en-US" smtClean="0"/>
              <a:t>2/24/2019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6F1FD4-3AD9-2B4A-8BE0-E76DC008D9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093F9D-9A36-9E49-B0C3-CFF37D5AF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B920A-A608-C245-B4AA-AB9A65273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932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B77BE2C-DB6B-704D-BAA5-7A35D7F49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C104ED-7EFD-F04E-A594-97FDDF9963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1715DD-67A1-6B48-A09A-A37D035BF54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A7A14F-5C88-EE4E-BDFA-6077CA20262E}" type="datetimeFigureOut">
              <a:rPr lang="en-US" smtClean="0"/>
              <a:t>2/24/2019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2FC0E8-7B35-4A42-B5C4-5A852C7D39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73F752-D252-D341-82A5-CA60EA3EE3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7B920A-A608-C245-B4AA-AB9A65273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8852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FFE0A4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FFE0A4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FFE0A4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FFE0A4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FFE0A4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FFE0A4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B77BE2C-DB6B-704D-BAA5-7A35D7F49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C104ED-7EFD-F04E-A594-97FDDF9963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1715DD-67A1-6B48-A09A-A37D035BF54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A7A14F-5C88-EE4E-BDFA-6077CA20262E}" type="datetimeFigureOut">
              <a:rPr lang="en-US" smtClean="0"/>
              <a:t>2/24/2019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2FC0E8-7B35-4A42-B5C4-5A852C7D39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73F752-D252-D341-82A5-CA60EA3EE3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7B920A-A608-C245-B4AA-AB9A65273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9788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indevon.co.uk/" TargetMode="Externa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3.xml"/><Relationship Id="rId4" Type="http://schemas.openxmlformats.org/officeDocument/2006/relationships/hyperlink" Target="https://www.meetup.com/SQL-South-West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646371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186543" y="1132115"/>
            <a:ext cx="7990114" cy="720000"/>
          </a:xfrm>
        </p:spPr>
        <p:txBody>
          <a:bodyPr/>
          <a:lstStyle/>
          <a:p>
            <a:r>
              <a:rPr lang="en-US" dirty="0"/>
              <a:t>06 Working with Windows Firewall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186542" y="2166257"/>
            <a:ext cx="8447315" cy="3243943"/>
          </a:xfrm>
        </p:spPr>
        <p:txBody>
          <a:bodyPr/>
          <a:lstStyle/>
          <a:p>
            <a:pPr marL="68580" lvl="0" indent="0">
              <a:buNone/>
            </a:pPr>
            <a:r>
              <a:rPr lang="en-US" dirty="0"/>
              <a:t>"My app isn't working is the firewall blocking it?"</a:t>
            </a:r>
          </a:p>
          <a:p>
            <a:pPr marL="68580" lvl="0" indent="0">
              <a:buNone/>
            </a:pPr>
            <a:endParaRPr lang="en-US" dirty="0"/>
          </a:p>
          <a:p>
            <a:pPr marL="68580" lvl="0" indent="0">
              <a:buNone/>
            </a:pPr>
            <a:r>
              <a:rPr lang="en-US" dirty="0"/>
              <a:t>"Probably, let's turn it off. That'll fix it."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33623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186543" y="1132114"/>
            <a:ext cx="10515600" cy="720000"/>
          </a:xfrm>
        </p:spPr>
        <p:txBody>
          <a:bodyPr/>
          <a:lstStyle/>
          <a:p>
            <a:r>
              <a:rPr lang="en-US" dirty="0"/>
              <a:t>07 Building functions to help yourself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186542" y="2039031"/>
            <a:ext cx="9818915" cy="3686855"/>
          </a:xfrm>
        </p:spPr>
        <p:txBody>
          <a:bodyPr/>
          <a:lstStyle/>
          <a:p>
            <a:pPr marL="0" lvl="0" indent="0">
              <a:buNone/>
            </a:pPr>
            <a:r>
              <a:rPr lang="en-US" dirty="0"/>
              <a:t>Comments</a:t>
            </a:r>
          </a:p>
          <a:p>
            <a:pPr marL="0" lvl="0" indent="0">
              <a:buNone/>
            </a:pPr>
            <a:r>
              <a:rPr lang="en-US" dirty="0"/>
              <a:t>Cmdlet binding</a:t>
            </a:r>
          </a:p>
          <a:p>
            <a:pPr marL="0" lvl="0" indent="0">
              <a:buNone/>
            </a:pPr>
            <a:r>
              <a:rPr lang="en-US" dirty="0"/>
              <a:t>Parameters</a:t>
            </a:r>
          </a:p>
          <a:p>
            <a:pPr lvl="0"/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9328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219199" y="1174749"/>
            <a:ext cx="10806545" cy="720000"/>
          </a:xfrm>
        </p:spPr>
        <p:txBody>
          <a:bodyPr>
            <a:normAutofit/>
          </a:bodyPr>
          <a:lstStyle/>
          <a:p>
            <a:r>
              <a:rPr lang="en-US" dirty="0"/>
              <a:t>08 Using SQL Server Policy Based Management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219198" y="2101849"/>
            <a:ext cx="10134601" cy="4075113"/>
          </a:xfrm>
        </p:spPr>
        <p:txBody>
          <a:bodyPr/>
          <a:lstStyle/>
          <a:p>
            <a:pPr marL="0" lvl="0" indent="0">
              <a:buNone/>
            </a:pPr>
            <a:r>
              <a:rPr lang="en-US" dirty="0"/>
              <a:t>Leveraging the power of PBM</a:t>
            </a:r>
          </a:p>
          <a:p>
            <a:pPr marL="0" lvl="0" indent="0">
              <a:buNone/>
            </a:pP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65292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174750" y="1155700"/>
            <a:ext cx="10515600" cy="720000"/>
          </a:xfrm>
        </p:spPr>
        <p:txBody>
          <a:bodyPr/>
          <a:lstStyle/>
          <a:p>
            <a:r>
              <a:rPr lang="en-US" dirty="0"/>
              <a:t>09 Formatting values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174750" y="1970087"/>
            <a:ext cx="10179050" cy="4206875"/>
          </a:xfrm>
        </p:spPr>
        <p:txBody>
          <a:bodyPr/>
          <a:lstStyle/>
          <a:p>
            <a:pPr marL="0" lvl="0" indent="0">
              <a:buNone/>
            </a:pPr>
            <a:r>
              <a:rPr lang="en-US" dirty="0"/>
              <a:t>Making output look nice</a:t>
            </a:r>
          </a:p>
          <a:p>
            <a:pPr marL="0" lvl="0" indent="0">
              <a:buNone/>
            </a:pPr>
            <a:endParaRPr lang="en-US" dirty="0"/>
          </a:p>
          <a:p>
            <a:pPr marL="0" lvl="0" indent="0">
              <a:buNone/>
            </a:pPr>
            <a:r>
              <a:rPr lang="en-US" dirty="0"/>
              <a:t>and be useful</a:t>
            </a:r>
          </a:p>
          <a:p>
            <a:pPr lvl="0"/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32755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162050" y="1149350"/>
            <a:ext cx="10191750" cy="720000"/>
          </a:xfrm>
        </p:spPr>
        <p:txBody>
          <a:bodyPr>
            <a:normAutofit/>
          </a:bodyPr>
          <a:lstStyle/>
          <a:p>
            <a:r>
              <a:rPr lang="en-US" dirty="0"/>
              <a:t>10 Ensuring your code isn't altered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162050" y="1892299"/>
            <a:ext cx="9799864" cy="381635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Where you need assurance that the code you are about to run is actually the code you left here …</a:t>
            </a:r>
          </a:p>
          <a:p>
            <a:pPr marL="0" indent="0">
              <a:buNone/>
            </a:pPr>
            <a:r>
              <a:rPr lang="en-US" dirty="0"/>
              <a:t>… ISOs stored on network drive</a:t>
            </a:r>
          </a:p>
          <a:p>
            <a:pPr marL="0" indent="0">
              <a:buNone/>
            </a:pPr>
            <a:r>
              <a:rPr lang="en-US" dirty="0"/>
              <a:t>… code on your CI / CD build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22925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208314" y="1074511"/>
            <a:ext cx="10515600" cy="720000"/>
          </a:xfrm>
        </p:spPr>
        <p:txBody>
          <a:bodyPr>
            <a:normAutofit/>
          </a:bodyPr>
          <a:lstStyle/>
          <a:p>
            <a:r>
              <a:rPr lang="en-US" dirty="0"/>
              <a:t>11 Getting it sorted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208314" y="2024743"/>
            <a:ext cx="10145486" cy="415222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Sorting output in PowerShell is simple, until it </a:t>
            </a:r>
            <a:r>
              <a:rPr lang="en-US" dirty="0" err="1"/>
              <a:t>isnt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44582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197429" y="1197430"/>
            <a:ext cx="10515600" cy="720000"/>
          </a:xfrm>
        </p:spPr>
        <p:txBody>
          <a:bodyPr/>
          <a:lstStyle/>
          <a:p>
            <a:r>
              <a:rPr lang="en-US" dirty="0"/>
              <a:t>12 Running a raffle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4" name="Content Placeholder 13">
            <a:extLst>
              <a:ext uri="{FF2B5EF4-FFF2-40B4-BE49-F238E27FC236}">
                <a16:creationId xmlns:a16="http://schemas.microsoft.com/office/drawing/2014/main" id="{319BF114-957E-41B6-BC4A-EF12619C3F9B}"/>
              </a:ext>
            </a:extLst>
          </p:cNvPr>
          <p:cNvSpPr txBox="1">
            <a:spLocks/>
          </p:cNvSpPr>
          <p:nvPr/>
        </p:nvSpPr>
        <p:spPr>
          <a:xfrm>
            <a:off x="1208314" y="2024743"/>
            <a:ext cx="9610250" cy="41522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FFE0A4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FFE0A4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FFE0A4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FFE0A4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FFE0A4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Sometimes you just need a random number and a way of displaying it nicely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69279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197428" y="1175656"/>
            <a:ext cx="10156371" cy="720000"/>
          </a:xfrm>
        </p:spPr>
        <p:txBody>
          <a:bodyPr>
            <a:normAutofit/>
          </a:bodyPr>
          <a:lstStyle/>
          <a:p>
            <a:r>
              <a:rPr lang="en-US" dirty="0"/>
              <a:t>13 ISNULL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197428" y="1825625"/>
            <a:ext cx="10156372" cy="4351338"/>
          </a:xfrm>
        </p:spPr>
        <p:txBody>
          <a:bodyPr/>
          <a:lstStyle/>
          <a:p>
            <a:pPr lvl="0"/>
            <a:endParaRPr lang="en-US" dirty="0"/>
          </a:p>
          <a:p>
            <a:pPr marL="0" lvl="0" indent="0">
              <a:buNone/>
            </a:pPr>
            <a:r>
              <a:rPr lang="en-US" dirty="0"/>
              <a:t>ISNULL is a function in TSQL which returns a desired value if the tested value is null</a:t>
            </a:r>
          </a:p>
          <a:p>
            <a:pPr marL="0" lvl="0" indent="0">
              <a:buNone/>
            </a:pPr>
            <a:endParaRPr lang="en-US" dirty="0"/>
          </a:p>
          <a:p>
            <a:pPr marL="0" lvl="0" indent="0">
              <a:buNone/>
            </a:pPr>
            <a:r>
              <a:rPr lang="en-US" dirty="0"/>
              <a:t>SELECT ISNULL(Something, "Default value")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53509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186542" y="1132114"/>
            <a:ext cx="10167257" cy="720000"/>
          </a:xfrm>
        </p:spPr>
        <p:txBody>
          <a:bodyPr>
            <a:normAutofit/>
          </a:bodyPr>
          <a:lstStyle/>
          <a:p>
            <a:r>
              <a:rPr lang="en-US" dirty="0"/>
              <a:t>14 Wait, there's more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186542" y="1915886"/>
            <a:ext cx="10167258" cy="4261077"/>
          </a:xfrm>
        </p:spPr>
        <p:txBody>
          <a:bodyPr/>
          <a:lstStyle/>
          <a:p>
            <a:pPr marL="0" lvl="0" indent="0">
              <a:buNone/>
            </a:pPr>
            <a:r>
              <a:rPr lang="en-US" dirty="0"/>
              <a:t>When the results from PowerShell are a bit too much for the console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81477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186542" y="1132114"/>
            <a:ext cx="10167257" cy="720000"/>
          </a:xfrm>
        </p:spPr>
        <p:txBody>
          <a:bodyPr>
            <a:normAutofit/>
          </a:bodyPr>
          <a:lstStyle/>
          <a:p>
            <a:r>
              <a:rPr lang="en-US" dirty="0"/>
              <a:t>16 Checking NETSTAT details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186542" y="1915887"/>
            <a:ext cx="9709140" cy="3691700"/>
          </a:xfrm>
        </p:spPr>
        <p:txBody>
          <a:bodyPr/>
          <a:lstStyle/>
          <a:p>
            <a:pPr marL="0" lvl="0" indent="0">
              <a:buNone/>
            </a:pPr>
            <a:r>
              <a:rPr lang="en-US" dirty="0"/>
              <a:t>Working with results from NETSTAT and other command line tools can be made straight forward by using built in PowerShell functions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54969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PowerShell Medley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Jonathan Allen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66948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186542" y="1132114"/>
            <a:ext cx="10167257" cy="720000"/>
          </a:xfrm>
        </p:spPr>
        <p:txBody>
          <a:bodyPr>
            <a:normAutofit/>
          </a:bodyPr>
          <a:lstStyle/>
          <a:p>
            <a:r>
              <a:rPr lang="en-US" dirty="0"/>
              <a:t>17 Puzzle solving with PowerShell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186542" y="1915886"/>
            <a:ext cx="10167258" cy="4261077"/>
          </a:xfrm>
        </p:spPr>
        <p:txBody>
          <a:bodyPr/>
          <a:lstStyle/>
          <a:p>
            <a:pPr marL="0" lvl="0" indent="0">
              <a:buNone/>
            </a:pPr>
            <a:r>
              <a:rPr lang="en-US" dirty="0"/>
              <a:t>Seeing a tweet of a number problem started me thinking if PowerShell could do it for me…</a:t>
            </a:r>
          </a:p>
          <a:p>
            <a:pPr marL="0" lvl="0" indent="0">
              <a:buNone/>
            </a:pPr>
            <a:endParaRPr lang="en-US" dirty="0"/>
          </a:p>
          <a:p>
            <a:pPr marL="0" lvl="0" indent="0">
              <a:buNone/>
            </a:pPr>
            <a:r>
              <a:rPr lang="en-US" sz="3600" dirty="0"/>
              <a:t>"What is the smallest number that is divisible by all integers 1 - 9 inclusive?"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8422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186542" y="1132114"/>
            <a:ext cx="10167257" cy="720000"/>
          </a:xfrm>
        </p:spPr>
        <p:txBody>
          <a:bodyPr>
            <a:normAutofit/>
          </a:bodyPr>
          <a:lstStyle/>
          <a:p>
            <a:r>
              <a:rPr lang="en-US" dirty="0"/>
              <a:t>18 Ampersand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186542" y="1915886"/>
            <a:ext cx="10167258" cy="4261077"/>
          </a:xfrm>
        </p:spPr>
        <p:txBody>
          <a:bodyPr/>
          <a:lstStyle/>
          <a:p>
            <a:pPr marL="0" lvl="0" indent="0">
              <a:buNone/>
            </a:pPr>
            <a:r>
              <a:rPr lang="en-US" dirty="0"/>
              <a:t>The Ampersand operator does double duty in PowerShell.</a:t>
            </a:r>
          </a:p>
          <a:p>
            <a:pPr marL="0" lvl="0" indent="0">
              <a:buNone/>
            </a:pPr>
            <a:endParaRPr lang="en-US" dirty="0"/>
          </a:p>
          <a:p>
            <a:pPr marL="0" lvl="0" indent="0">
              <a:buNone/>
            </a:pPr>
            <a:r>
              <a:rPr lang="en-US" dirty="0"/>
              <a:t>We use it as the Call operator ahead of a script block and in PowerShell Core it is also used to start a background job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86699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186542" y="1132114"/>
            <a:ext cx="10167257" cy="720000"/>
          </a:xfrm>
        </p:spPr>
        <p:txBody>
          <a:bodyPr>
            <a:normAutofit fontScale="90000"/>
          </a:bodyPr>
          <a:lstStyle/>
          <a:p>
            <a:r>
              <a:rPr lang="en-US" dirty="0"/>
              <a:t>19 Building strings - consider the String Builder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186542" y="1915886"/>
            <a:ext cx="10167258" cy="4261077"/>
          </a:xfrm>
        </p:spPr>
        <p:txBody>
          <a:bodyPr/>
          <a:lstStyle/>
          <a:p>
            <a:pPr marL="0" lvl="0" indent="0">
              <a:buNone/>
            </a:pPr>
            <a:r>
              <a:rPr lang="en-US" dirty="0"/>
              <a:t>Processes that do a lot </a:t>
            </a:r>
            <a:r>
              <a:rPr lang="en-US" dirty="0" err="1"/>
              <a:t>lf</a:t>
            </a:r>
            <a:r>
              <a:rPr lang="en-US" dirty="0"/>
              <a:t> string manipulation might run faster if you move on from the [String] data type to the StringBuilder.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89898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186542" y="1132114"/>
            <a:ext cx="10167257" cy="720000"/>
          </a:xfrm>
        </p:spPr>
        <p:txBody>
          <a:bodyPr>
            <a:normAutofit/>
          </a:bodyPr>
          <a:lstStyle/>
          <a:p>
            <a:r>
              <a:rPr lang="en-US" dirty="0"/>
              <a:t>20 Array types and performance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186542" y="1915886"/>
            <a:ext cx="9621005" cy="3658649"/>
          </a:xfrm>
        </p:spPr>
        <p:txBody>
          <a:bodyPr/>
          <a:lstStyle/>
          <a:p>
            <a:pPr marL="0" lvl="0" indent="0">
              <a:buNone/>
            </a:pPr>
            <a:r>
              <a:rPr lang="en-US" dirty="0"/>
              <a:t>If you are working a lot with arrays they perhaps the default type isn't the best type for you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62923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164770" y="1143000"/>
            <a:ext cx="10189029" cy="720000"/>
          </a:xfrm>
        </p:spPr>
        <p:txBody>
          <a:bodyPr>
            <a:noAutofit/>
          </a:bodyPr>
          <a:lstStyle/>
          <a:p>
            <a:r>
              <a:rPr lang="en-US" sz="3600" dirty="0"/>
              <a:t>Shameless plug / Thank you / Questions / Contact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164770" y="2013857"/>
            <a:ext cx="10189030" cy="340722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Data In Devon	25</a:t>
            </a:r>
            <a:r>
              <a:rPr lang="en-US" baseline="30000" dirty="0"/>
              <a:t>th</a:t>
            </a:r>
            <a:r>
              <a:rPr lang="en-US" dirty="0"/>
              <a:t> + 26</a:t>
            </a:r>
            <a:r>
              <a:rPr lang="en-US" baseline="30000" dirty="0"/>
              <a:t>th</a:t>
            </a:r>
            <a:r>
              <a:rPr lang="en-US" dirty="0"/>
              <a:t> April - Exeter </a:t>
            </a:r>
            <a:r>
              <a:rPr lang="en-US" sz="2400" dirty="0">
                <a:hlinkClick r:id="rId3"/>
              </a:rPr>
              <a:t>https://dataindevon.co.uk</a:t>
            </a:r>
            <a:r>
              <a:rPr lang="en-US" sz="2400" dirty="0"/>
              <a:t> </a:t>
            </a:r>
            <a:endParaRPr lang="en-US" dirty="0"/>
          </a:p>
          <a:p>
            <a:pPr marL="0" lvl="0" indent="0">
              <a:buNone/>
            </a:pPr>
            <a:endParaRPr lang="en-US" dirty="0"/>
          </a:p>
          <a:p>
            <a:pPr marL="0" lvl="0" indent="0">
              <a:buNone/>
            </a:pPr>
            <a:r>
              <a:rPr lang="en-US" dirty="0"/>
              <a:t>Twitter		</a:t>
            </a:r>
            <a:r>
              <a:rPr lang="en-US" sz="2400" dirty="0"/>
              <a:t>@</a:t>
            </a:r>
            <a:r>
              <a:rPr lang="en-US" sz="2400" dirty="0" err="1"/>
              <a:t>fatherjack</a:t>
            </a:r>
            <a:endParaRPr lang="en-US" sz="2400" dirty="0"/>
          </a:p>
          <a:p>
            <a:pPr marL="0" lvl="0" indent="0">
              <a:buNone/>
            </a:pPr>
            <a:endParaRPr lang="en-US" dirty="0"/>
          </a:p>
          <a:p>
            <a:pPr marL="0" lvl="0" indent="0">
              <a:buNone/>
            </a:pPr>
            <a:r>
              <a:rPr lang="en-US" dirty="0"/>
              <a:t>Data South West 	</a:t>
            </a:r>
            <a:r>
              <a:rPr lang="en-US" sz="2400" dirty="0">
                <a:hlinkClick r:id="rId4"/>
              </a:rPr>
              <a:t>https://www.meetup.com/SQL-South-West</a:t>
            </a:r>
            <a:r>
              <a:rPr lang="en-US" sz="2400" dirty="0"/>
              <a:t> </a:t>
            </a:r>
          </a:p>
          <a:p>
            <a:pPr marL="0" lvl="0" indent="0">
              <a:buNone/>
            </a:pP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3AB1877-1FC7-4940-8C88-3029287B6685}"/>
              </a:ext>
            </a:extLst>
          </p:cNvPr>
          <p:cNvSpPr txBox="1"/>
          <p:nvPr/>
        </p:nvSpPr>
        <p:spPr>
          <a:xfrm>
            <a:off x="1164770" y="2424809"/>
            <a:ext cx="2699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E0A4"/>
                </a:solidFill>
              </a:rPr>
              <a:t>inc</a:t>
            </a:r>
            <a:r>
              <a:rPr lang="en-US" dirty="0">
                <a:solidFill>
                  <a:srgbClr val="FFE0A4"/>
                </a:solidFill>
              </a:rPr>
              <a:t> Azure Global Bootcamp</a:t>
            </a:r>
            <a:endParaRPr lang="en-US" sz="6000" dirty="0">
              <a:solidFill>
                <a:srgbClr val="FFE0A4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32203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7E825AF-FB7C-0B41-B497-9B4293A032C4}"/>
              </a:ext>
            </a:extLst>
          </p:cNvPr>
          <p:cNvSpPr txBox="1"/>
          <p:nvPr/>
        </p:nvSpPr>
        <p:spPr>
          <a:xfrm>
            <a:off x="2285999" y="1428750"/>
            <a:ext cx="730091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FE0A4"/>
                </a:solidFill>
              </a:rPr>
              <a:t>Title Slide 40 </a:t>
            </a:r>
          </a:p>
          <a:p>
            <a:r>
              <a:rPr lang="en-US" sz="2800" dirty="0">
                <a:solidFill>
                  <a:srgbClr val="FFE0A4"/>
                </a:solidFill>
              </a:rPr>
              <a:t>Subtitle 28</a:t>
            </a:r>
          </a:p>
          <a:p>
            <a:endParaRPr lang="en-US" sz="2800" dirty="0">
              <a:solidFill>
                <a:srgbClr val="FFE0A4"/>
              </a:solidFill>
            </a:endParaRPr>
          </a:p>
          <a:p>
            <a:r>
              <a:rPr lang="en-US" dirty="0">
                <a:solidFill>
                  <a:srgbClr val="FFE0A4"/>
                </a:solidFill>
              </a:rPr>
              <a:t>Paragraph text  18</a:t>
            </a:r>
          </a:p>
          <a:p>
            <a:endParaRPr lang="en-US" dirty="0">
              <a:solidFill>
                <a:srgbClr val="FFE0A4"/>
              </a:solidFill>
            </a:endParaRPr>
          </a:p>
          <a:p>
            <a:r>
              <a:rPr lang="en-US" dirty="0" err="1">
                <a:solidFill>
                  <a:srgbClr val="FFE0A4"/>
                </a:solidFill>
              </a:rPr>
              <a:t>Colour</a:t>
            </a:r>
            <a:r>
              <a:rPr lang="en-US" dirty="0">
                <a:solidFill>
                  <a:srgbClr val="FFE0A4"/>
                </a:solidFill>
              </a:rPr>
              <a:t> #ffe0a4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10796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7E825AF-FB7C-0B41-B497-9B4293A032C4}"/>
              </a:ext>
            </a:extLst>
          </p:cNvPr>
          <p:cNvSpPr txBox="1"/>
          <p:nvPr/>
        </p:nvSpPr>
        <p:spPr>
          <a:xfrm>
            <a:off x="1134737" y="1428750"/>
            <a:ext cx="989314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3600" dirty="0">
              <a:solidFill>
                <a:srgbClr val="FFE0A4"/>
              </a:solidFill>
            </a:endParaRPr>
          </a:p>
          <a:p>
            <a:pPr algn="ctr"/>
            <a:endParaRPr lang="en-US" sz="3600" dirty="0">
              <a:solidFill>
                <a:srgbClr val="FFE0A4"/>
              </a:solidFill>
            </a:endParaRPr>
          </a:p>
          <a:p>
            <a:pPr algn="ctr"/>
            <a:r>
              <a:rPr lang="en-US" sz="3600" dirty="0">
                <a:solidFill>
                  <a:srgbClr val="FFE0A4"/>
                </a:solidFill>
              </a:rPr>
              <a:t>Thank you to all helpers for 4 days of volunteering.</a:t>
            </a:r>
          </a:p>
          <a:p>
            <a:pPr algn="ctr"/>
            <a:endParaRPr lang="en-US" sz="3600" dirty="0">
              <a:solidFill>
                <a:srgbClr val="FFE0A4"/>
              </a:solidFill>
            </a:endParaRPr>
          </a:p>
          <a:p>
            <a:pPr algn="ctr"/>
            <a:r>
              <a:rPr lang="en-US" sz="3600" dirty="0">
                <a:solidFill>
                  <a:srgbClr val="FFE0A4"/>
                </a:solidFill>
              </a:rPr>
              <a:t>You and your efforts amaze me every year</a:t>
            </a:r>
          </a:p>
        </p:txBody>
      </p:sp>
    </p:spTree>
    <p:extLst>
      <p:ext uri="{BB962C8B-B14F-4D97-AF65-F5344CB8AC3E}">
        <p14:creationId xmlns:p14="http://schemas.microsoft.com/office/powerpoint/2010/main" val="36016235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782886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477435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03E070-9F7F-40C9-B6AB-F5179D2390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6542" y="1186542"/>
            <a:ext cx="10515600" cy="814553"/>
          </a:xfrm>
        </p:spPr>
        <p:txBody>
          <a:bodyPr/>
          <a:lstStyle/>
          <a:p>
            <a:r>
              <a:rPr lang="en-GB" dirty="0"/>
              <a:t>Your presenter is …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61417A-357B-4FC7-9284-36F3F81B52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6542" y="2207923"/>
            <a:ext cx="10167258" cy="3969039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Jonathan Allen</a:t>
            </a:r>
          </a:p>
          <a:p>
            <a:pPr marL="0" indent="0">
              <a:buNone/>
            </a:pPr>
            <a:r>
              <a:rPr lang="en-GB" dirty="0"/>
              <a:t>DBA for 15 years</a:t>
            </a:r>
          </a:p>
          <a:p>
            <a:pPr marL="0" indent="0">
              <a:buNone/>
            </a:pPr>
            <a:r>
              <a:rPr lang="en-GB" dirty="0"/>
              <a:t>SQL Server PFE</a:t>
            </a:r>
          </a:p>
          <a:p>
            <a:pPr marL="0" indent="0">
              <a:buNone/>
            </a:pPr>
            <a:r>
              <a:rPr lang="en-GB" dirty="0"/>
              <a:t>SQLBits committee, user group founder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29948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838200" y="674914"/>
            <a:ext cx="10515600" cy="1015774"/>
          </a:xfrm>
        </p:spPr>
        <p:txBody>
          <a:bodyPr/>
          <a:lstStyle/>
          <a:p>
            <a:pPr algn="ctr"/>
            <a:r>
              <a:rPr lang="en-US" dirty="0"/>
              <a:t>PowerShell tips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219200" y="1783560"/>
            <a:ext cx="10363200" cy="3985869"/>
          </a:xfrm>
        </p:spPr>
        <p:txBody>
          <a:bodyPr numCol="2">
            <a:normAutofit fontScale="92500" lnSpcReduction="10000"/>
          </a:bodyPr>
          <a:lstStyle/>
          <a:p>
            <a:pPr lvl="0"/>
            <a:r>
              <a:rPr lang="en-US" sz="2400" dirty="0"/>
              <a:t>01 Splatting</a:t>
            </a:r>
          </a:p>
          <a:p>
            <a:r>
              <a:rPr lang="en-US" sz="2400" dirty="0"/>
              <a:t>02 </a:t>
            </a:r>
            <a:r>
              <a:rPr lang="en-US" sz="2400" dirty="0" err="1"/>
              <a:t>Customise</a:t>
            </a:r>
            <a:r>
              <a:rPr lang="en-US" sz="2400" dirty="0"/>
              <a:t> your prompt</a:t>
            </a:r>
          </a:p>
          <a:p>
            <a:r>
              <a:rPr lang="en-US" sz="2400" dirty="0"/>
              <a:t>03 Event logs</a:t>
            </a:r>
          </a:p>
          <a:p>
            <a:pPr lvl="0"/>
            <a:r>
              <a:rPr lang="en-US" sz="2400" dirty="0"/>
              <a:t>04 </a:t>
            </a:r>
            <a:r>
              <a:rPr lang="en-US" sz="2400" dirty="0" err="1"/>
              <a:t>Sysinternals</a:t>
            </a:r>
            <a:endParaRPr lang="en-US" sz="2400" dirty="0"/>
          </a:p>
          <a:p>
            <a:r>
              <a:rPr lang="en-US" sz="2400" dirty="0"/>
              <a:t>05 Custom input forms </a:t>
            </a:r>
          </a:p>
          <a:p>
            <a:r>
              <a:rPr lang="en-US" sz="2400" dirty="0"/>
              <a:t>06 Working with Windows Firewall</a:t>
            </a:r>
          </a:p>
          <a:p>
            <a:r>
              <a:rPr lang="en-US" sz="2400" dirty="0"/>
              <a:t>07 Building functions to help yourself</a:t>
            </a:r>
          </a:p>
          <a:p>
            <a:r>
              <a:rPr lang="en-US" sz="2400" dirty="0"/>
              <a:t>08 SQL Server Policy Based Management</a:t>
            </a:r>
          </a:p>
          <a:p>
            <a:r>
              <a:rPr lang="en-US" sz="2400" dirty="0"/>
              <a:t>09 Formatting</a:t>
            </a:r>
          </a:p>
          <a:p>
            <a:r>
              <a:rPr lang="en-US" sz="2400" dirty="0"/>
              <a:t>10 Ensuring your code isn't altered</a:t>
            </a:r>
          </a:p>
          <a:p>
            <a:r>
              <a:rPr lang="en-US" sz="2400" dirty="0"/>
              <a:t>11 Getting it sorted</a:t>
            </a:r>
          </a:p>
          <a:p>
            <a:r>
              <a:rPr lang="en-US" sz="2400" dirty="0"/>
              <a:t>12 running a raffle</a:t>
            </a:r>
          </a:p>
          <a:p>
            <a:r>
              <a:rPr lang="en-US" sz="2400" dirty="0"/>
              <a:t>13 ISNULL</a:t>
            </a:r>
          </a:p>
          <a:p>
            <a:r>
              <a:rPr lang="en-US" sz="2400" dirty="0"/>
              <a:t>14 Wait, there's more</a:t>
            </a:r>
          </a:p>
          <a:p>
            <a:r>
              <a:rPr lang="en-US" sz="2400" dirty="0"/>
              <a:t>16 Checking NETSTAT</a:t>
            </a:r>
          </a:p>
          <a:p>
            <a:r>
              <a:rPr lang="en-US" sz="2400" dirty="0"/>
              <a:t>17 Puzzle solutions with PowerShell</a:t>
            </a:r>
          </a:p>
          <a:p>
            <a:r>
              <a:rPr lang="en-US" sz="2400" dirty="0"/>
              <a:t>18 Ampersand</a:t>
            </a:r>
          </a:p>
          <a:p>
            <a:r>
              <a:rPr lang="en-US" sz="2400" dirty="0"/>
              <a:t>19 Building strings much?</a:t>
            </a:r>
          </a:p>
          <a:p>
            <a:r>
              <a:rPr lang="en-US" sz="2400" dirty="0"/>
              <a:t>20 Array types and performance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3138332-CBC5-41DB-9057-3176AFF33425}"/>
              </a:ext>
            </a:extLst>
          </p:cNvPr>
          <p:cNvSpPr/>
          <p:nvPr/>
        </p:nvSpPr>
        <p:spPr>
          <a:xfrm rot="20211267">
            <a:off x="4167596" y="3324289"/>
            <a:ext cx="848299" cy="297456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/>
              <a:t>New!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EAF086C-3A74-4CD6-9DDC-837481E9FE3C}"/>
              </a:ext>
            </a:extLst>
          </p:cNvPr>
          <p:cNvSpPr/>
          <p:nvPr/>
        </p:nvSpPr>
        <p:spPr>
          <a:xfrm rot="20211267">
            <a:off x="9927580" y="5074134"/>
            <a:ext cx="848299" cy="297456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/>
              <a:t>New!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88E53AA-32FB-47BA-BEBD-2089499635B1}"/>
              </a:ext>
            </a:extLst>
          </p:cNvPr>
          <p:cNvSpPr/>
          <p:nvPr/>
        </p:nvSpPr>
        <p:spPr>
          <a:xfrm rot="20211267">
            <a:off x="9927581" y="4643603"/>
            <a:ext cx="848299" cy="297456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/>
              <a:t>New!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37AA3E0-0183-4503-BDB8-F0FC70921B5D}"/>
              </a:ext>
            </a:extLst>
          </p:cNvPr>
          <p:cNvSpPr/>
          <p:nvPr/>
        </p:nvSpPr>
        <p:spPr>
          <a:xfrm rot="20211267">
            <a:off x="9927580" y="4213069"/>
            <a:ext cx="848299" cy="297456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/>
              <a:t>New!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8FBAF13-3E7B-476C-9A75-6E6102523E45}"/>
              </a:ext>
            </a:extLst>
          </p:cNvPr>
          <p:cNvSpPr/>
          <p:nvPr/>
        </p:nvSpPr>
        <p:spPr>
          <a:xfrm rot="20211267">
            <a:off x="9886735" y="3782535"/>
            <a:ext cx="848299" cy="297456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/>
              <a:t>New!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4985230-C8CD-4807-9FAA-1E109D64B3FA}"/>
              </a:ext>
            </a:extLst>
          </p:cNvPr>
          <p:cNvSpPr/>
          <p:nvPr/>
        </p:nvSpPr>
        <p:spPr>
          <a:xfrm rot="20211267">
            <a:off x="9927581" y="3352001"/>
            <a:ext cx="848299" cy="297456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/>
              <a:t>New!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31F5716-B2E5-496C-B466-69CEF60DEB37}"/>
              </a:ext>
            </a:extLst>
          </p:cNvPr>
          <p:cNvSpPr/>
          <p:nvPr/>
        </p:nvSpPr>
        <p:spPr>
          <a:xfrm rot="20211267">
            <a:off x="9886734" y="2921467"/>
            <a:ext cx="848299" cy="297456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/>
              <a:t>New!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49E8FA5-F62C-4C8C-BBCE-425D15AB2EA4}"/>
              </a:ext>
            </a:extLst>
          </p:cNvPr>
          <p:cNvSpPr/>
          <p:nvPr/>
        </p:nvSpPr>
        <p:spPr>
          <a:xfrm rot="20211267">
            <a:off x="9845886" y="2490933"/>
            <a:ext cx="848299" cy="297456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/>
              <a:t>New!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75216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175657" y="1153885"/>
            <a:ext cx="8207829" cy="720000"/>
          </a:xfrm>
        </p:spPr>
        <p:txBody>
          <a:bodyPr/>
          <a:lstStyle/>
          <a:p>
            <a:r>
              <a:rPr lang="en-US" dirty="0"/>
              <a:t>01 Splatting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175657" y="2039029"/>
            <a:ext cx="10178142" cy="4137933"/>
          </a:xfrm>
        </p:spPr>
        <p:txBody>
          <a:bodyPr/>
          <a:lstStyle/>
          <a:p>
            <a:pPr marL="0" lvl="0" indent="0">
              <a:buNone/>
            </a:pPr>
            <a:r>
              <a:rPr lang="en-US" dirty="0"/>
              <a:t>Making code more readable</a:t>
            </a:r>
          </a:p>
          <a:p>
            <a:pPr marL="0" lvl="0" indent="0">
              <a:buNone/>
            </a:pPr>
            <a:endParaRPr lang="en-US" dirty="0"/>
          </a:p>
          <a:p>
            <a:pPr marL="0" lvl="0" indent="0">
              <a:buNone/>
            </a:pPr>
            <a:r>
              <a:rPr lang="en-US" dirty="0"/>
              <a:t>Think about the person supporting the code after you</a:t>
            </a:r>
          </a:p>
          <a:p>
            <a:pPr marL="0" lvl="0" indent="0">
              <a:buNone/>
            </a:pPr>
            <a:endParaRPr lang="en-US" dirty="0"/>
          </a:p>
          <a:p>
            <a:pPr marL="0" lvl="0" indent="0">
              <a:buNone/>
            </a:pPr>
            <a:r>
              <a:rPr lang="en-US" dirty="0"/>
              <a:t>Because one day that person will be you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46181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175657" y="1121229"/>
            <a:ext cx="10515600" cy="720000"/>
          </a:xfrm>
        </p:spPr>
        <p:txBody>
          <a:bodyPr/>
          <a:lstStyle/>
          <a:p>
            <a:r>
              <a:rPr lang="en-US" dirty="0"/>
              <a:t>02 Custom PowerShell prompt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175656" y="2285999"/>
            <a:ext cx="10178143" cy="3890963"/>
          </a:xfrm>
        </p:spPr>
        <p:txBody>
          <a:bodyPr/>
          <a:lstStyle/>
          <a:p>
            <a:pPr marL="0" lvl="0" indent="0">
              <a:buNone/>
            </a:pPr>
            <a:r>
              <a:rPr lang="en-US" dirty="0"/>
              <a:t>A handy place for useful information</a:t>
            </a:r>
          </a:p>
          <a:p>
            <a:pPr marL="0" lvl="0" indent="0">
              <a:buNone/>
            </a:pPr>
            <a:r>
              <a:rPr lang="en-US" u="sng" dirty="0"/>
              <a:t>https://gist.github.com/fatherjack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13736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186543" y="1153886"/>
            <a:ext cx="10515600" cy="720000"/>
          </a:xfrm>
        </p:spPr>
        <p:txBody>
          <a:bodyPr>
            <a:normAutofit/>
          </a:bodyPr>
          <a:lstStyle/>
          <a:p>
            <a:r>
              <a:rPr lang="en-US" dirty="0"/>
              <a:t>03 Event Logs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186542" y="2220685"/>
            <a:ext cx="7522029" cy="2685371"/>
          </a:xfrm>
        </p:spPr>
        <p:txBody>
          <a:bodyPr/>
          <a:lstStyle/>
          <a:p>
            <a:pPr marL="0" lvl="0" indent="0">
              <a:buNone/>
            </a:pPr>
            <a:r>
              <a:rPr lang="en-US" dirty="0"/>
              <a:t>Regular checks for Error and Warning entries</a:t>
            </a:r>
          </a:p>
          <a:p>
            <a:pPr marL="0" lvl="0" indent="0">
              <a:buNone/>
            </a:pPr>
            <a:r>
              <a:rPr lang="en-US" dirty="0"/>
              <a:t>Filtering</a:t>
            </a:r>
          </a:p>
          <a:p>
            <a:pPr marL="0" lvl="0" indent="0">
              <a:buNone/>
            </a:pPr>
            <a:r>
              <a:rPr lang="en-US" dirty="0"/>
              <a:t>Configuration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34886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175657" y="1132115"/>
            <a:ext cx="7260771" cy="720000"/>
          </a:xfrm>
        </p:spPr>
        <p:txBody>
          <a:bodyPr/>
          <a:lstStyle/>
          <a:p>
            <a:r>
              <a:rPr lang="en-US" dirty="0"/>
              <a:t>04 </a:t>
            </a:r>
            <a:r>
              <a:rPr lang="en-US" dirty="0" err="1"/>
              <a:t>Sysinternals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175657" y="2111829"/>
            <a:ext cx="7805058" cy="3614056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en-US" dirty="0"/>
              <a:t>Useful tools for windows admin tasks</a:t>
            </a:r>
          </a:p>
          <a:p>
            <a:pPr marL="457200" lvl="1" indent="0">
              <a:buNone/>
            </a:pPr>
            <a:r>
              <a:rPr lang="en-US" sz="1600" dirty="0" err="1"/>
              <a:t>Zoomit</a:t>
            </a:r>
            <a:r>
              <a:rPr lang="en-US" sz="1600" dirty="0"/>
              <a:t>; </a:t>
            </a:r>
          </a:p>
          <a:p>
            <a:pPr marL="457200" lvl="1" indent="0">
              <a:buNone/>
            </a:pPr>
            <a:r>
              <a:rPr lang="en-GB" sz="1600" dirty="0"/>
              <a:t>desktops; </a:t>
            </a:r>
          </a:p>
          <a:p>
            <a:pPr marL="457200" lvl="1" indent="0">
              <a:buNone/>
            </a:pPr>
            <a:r>
              <a:rPr lang="en-GB" sz="1600" dirty="0"/>
              <a:t>process explorer; </a:t>
            </a:r>
          </a:p>
          <a:p>
            <a:pPr marL="457200" lvl="1" indent="0">
              <a:buNone/>
            </a:pPr>
            <a:r>
              <a:rPr lang="en-GB" sz="1600" dirty="0" err="1"/>
              <a:t>zoomit</a:t>
            </a:r>
            <a:r>
              <a:rPr lang="en-GB" sz="1600" dirty="0"/>
              <a:t>; </a:t>
            </a:r>
          </a:p>
          <a:p>
            <a:pPr marL="457200" lvl="1" indent="0">
              <a:buNone/>
            </a:pPr>
            <a:r>
              <a:rPr lang="en-GB" sz="1600" dirty="0"/>
              <a:t>hex2dec; </a:t>
            </a:r>
          </a:p>
          <a:p>
            <a:pPr marL="457200" lvl="1" indent="0">
              <a:buNone/>
            </a:pPr>
            <a:r>
              <a:rPr lang="en-GB" sz="1600" dirty="0" err="1"/>
              <a:t>RAMMap</a:t>
            </a:r>
            <a:r>
              <a:rPr lang="en-GB" sz="1600" dirty="0"/>
              <a:t>; </a:t>
            </a:r>
          </a:p>
          <a:p>
            <a:pPr marL="457200" lvl="1" indent="0">
              <a:buNone/>
            </a:pPr>
            <a:r>
              <a:rPr lang="en-GB" sz="1600" dirty="0" err="1"/>
              <a:t>TCPView</a:t>
            </a:r>
            <a:endParaRPr lang="en-GB" sz="1600" dirty="0"/>
          </a:p>
          <a:p>
            <a:pPr marL="0" indent="0">
              <a:buNone/>
            </a:pPr>
            <a:r>
              <a:rPr lang="en-GB" dirty="0"/>
              <a:t>Often updated, revised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07011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168706" y="1105625"/>
            <a:ext cx="10515600" cy="720000"/>
          </a:xfrm>
        </p:spPr>
        <p:txBody>
          <a:bodyPr/>
          <a:lstStyle/>
          <a:p>
            <a:r>
              <a:rPr lang="en-US" dirty="0"/>
              <a:t>05 Custom input forms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168706" y="2225407"/>
            <a:ext cx="10185094" cy="2049138"/>
          </a:xfrm>
        </p:spPr>
        <p:txBody>
          <a:bodyPr/>
          <a:lstStyle/>
          <a:p>
            <a:pPr marL="68580" lvl="0" indent="0">
              <a:buNone/>
            </a:pPr>
            <a:r>
              <a:rPr lang="en-US" dirty="0"/>
              <a:t>"The console is all very well but if you want clarity you want a GUI"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73657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4c5e76c8-9666-40bf-aa22-8b4ffc40c0e0&quot;,&quot;TimeStamp&quot;:&quot;2018-10-22T19:06:03.8285661+01:00&quot;}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ff80bdee-7993-43b1-a464-e2e7733ac5d1&quot;,&quot;TimeStamp&quot;:&quot;2018-10-22T19:06:03.8745697+01:00&quot;}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92cc3580-75f8-4523-9db8-0e86fda9e49e&quot;,&quot;TimeStamp&quot;:&quot;2018-10-22T19:06:03.8755696+01:00&quot;}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6681db64-934d-464b-bcc5-9d73d3e054cc&quot;,&quot;TimeStamp&quot;:&quot;2018-10-22T19:06:03.8755696+01:00&quot;}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6681db64-934d-464b-bcc5-9d73d3e054cc&quot;,&quot;TimeStamp&quot;:&quot;2018-10-22T19:06:03.8755696+01:00&quot;}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6681db64-934d-464b-bcc5-9d73d3e054cc&quot;,&quot;TimeStamp&quot;:&quot;2018-10-22T19:06:03.8755696+01:00&quot;}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6681db64-934d-464b-bcc5-9d73d3e054cc&quot;,&quot;TimeStamp&quot;:&quot;2018-10-22T19:06:03.8755696+01:00&quot;}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6681db64-934d-464b-bcc5-9d73d3e054cc&quot;,&quot;TimeStamp&quot;:&quot;2018-10-22T19:06:03.8755696+01:00&quot;}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6681db64-934d-464b-bcc5-9d73d3e054cc&quot;,&quot;TimeStamp&quot;:&quot;2018-10-22T19:06:03.8755696+01:00&quot;}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6681db64-934d-464b-bcc5-9d73d3e054cc&quot;,&quot;TimeStamp&quot;:&quot;2018-10-22T19:06:03.8755696+01:00&quot;}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6681db64-934d-464b-bcc5-9d73d3e054cc&quot;,&quot;TimeStamp&quot;:&quot;2018-10-22T19:06:03.8755696+01:00&quot;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cd294b31-620b-463a-bd14-897e2c3258d0&quot;,&quot;TimeStamp&quot;:&quot;2018-10-22T19:06:03.8695902+01:00&quot;}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6681db64-934d-464b-bcc5-9d73d3e054cc&quot;,&quot;TimeStamp&quot;:&quot;2018-10-22T19:06:03.8755696+01:00&quot;}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6681db64-934d-464b-bcc5-9d73d3e054cc&quot;,&quot;TimeStamp&quot;:&quot;2018-10-22T19:06:03.8755696+01:00&quot;}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6681db64-934d-464b-bcc5-9d73d3e054cc&quot;,&quot;TimeStamp&quot;:&quot;2018-10-22T19:06:03.8755696+01:00&quot;}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da48ddc4-2f71-487d-ae12-896a935c09d4&quot;,&quot;TimeStamp&quot;:&quot;2018-10-22T19:06:03.8765701+01:00&quot;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4bfab725-2e13-463a-b9ee-a8497f35a42d&quot;,&quot;TimeStamp&quot;:&quot;2018-10-22T19:06:03.8705706+01:00&quot;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abb02cf7-edac-4bd3-a2a1-7d79bb016469&quot;,&quot;TimeStamp&quot;:&quot;2018-10-22T19:06:03.8715703+01:00&quot;}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c48ee3ea-1aae-45db-a7d5-f05cb1c4b1ae&quot;,&quot;TimeStamp&quot;:&quot;2018-10-22T19:06:03.8715703+01:00&quot;}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2c353e22-f647-4a52-8e6f-597f63e2a030&quot;,&quot;TimeStamp&quot;:&quot;2018-10-22T19:06:03.8725697+01:00&quot;}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9af3e379-9c61-46ae-8b58-9ba884577ad0&quot;,&quot;TimeStamp&quot;:&quot;2018-10-22T19:06:03.87357+01:00&quot;}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0f6e975b-de08-4800-ab7c-499fc712e8a0&quot;,&quot;TimeStamp&quot;:&quot;2018-10-22T19:06:03.87357+01:00&quot;}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98e3b4c9-a637-48ab-acdb-6561ed100cf6&quot;,&quot;TimeStamp&quot;:&quot;2018-10-22T19:06:03.8745697+01:00&quot;}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QLBits 2019 PPT slides.pptx" id="{89A32EAC-6706-4573-8435-823E5928A155}" vid="{C799F2DD-B543-492B-B508-F61788405DC4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QLBits 2019 PPT slides.pptx" id="{89A32EAC-6706-4573-8435-823E5928A155}" vid="{C799F2DD-B543-492B-B508-F61788405DC4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SQLBits 2019 PPT slides</Template>
  <TotalTime>60</TotalTime>
  <Words>601</Words>
  <Application>Microsoft Office PowerPoint</Application>
  <PresentationFormat>Widescreen</PresentationFormat>
  <Paragraphs>122</Paragraphs>
  <Slides>28</Slides>
  <Notes>1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Arial</vt:lpstr>
      <vt:lpstr>Calibri</vt:lpstr>
      <vt:lpstr>Calibri Light</vt:lpstr>
      <vt:lpstr>Office Theme</vt:lpstr>
      <vt:lpstr>1_Office Theme</vt:lpstr>
      <vt:lpstr>PowerPoint Presentation</vt:lpstr>
      <vt:lpstr>PowerShell Medley</vt:lpstr>
      <vt:lpstr>Your presenter is …</vt:lpstr>
      <vt:lpstr>PowerShell tips</vt:lpstr>
      <vt:lpstr>01 Splatting</vt:lpstr>
      <vt:lpstr>02 Custom PowerShell prompt</vt:lpstr>
      <vt:lpstr>03 Event Logs</vt:lpstr>
      <vt:lpstr>04 Sysinternals</vt:lpstr>
      <vt:lpstr>05 Custom input forms</vt:lpstr>
      <vt:lpstr>06 Working with Windows Firewall</vt:lpstr>
      <vt:lpstr>07 Building functions to help yourself</vt:lpstr>
      <vt:lpstr>08 Using SQL Server Policy Based Management</vt:lpstr>
      <vt:lpstr>09 Formatting values</vt:lpstr>
      <vt:lpstr>10 Ensuring your code isn't altered</vt:lpstr>
      <vt:lpstr>11 Getting it sorted</vt:lpstr>
      <vt:lpstr>12 Running a raffle</vt:lpstr>
      <vt:lpstr>13 ISNULL</vt:lpstr>
      <vt:lpstr>14 Wait, there's more</vt:lpstr>
      <vt:lpstr>16 Checking NETSTAT details</vt:lpstr>
      <vt:lpstr>17 Puzzle solving with PowerShell</vt:lpstr>
      <vt:lpstr>18 Ampersand</vt:lpstr>
      <vt:lpstr>19 Building strings - consider the String Builder</vt:lpstr>
      <vt:lpstr>20 Array types and performance</vt:lpstr>
      <vt:lpstr>Shameless plug / Thank you / Questions / Contact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FatherJack _</dc:creator>
  <cp:lastModifiedBy>FatherJack _</cp:lastModifiedBy>
  <cp:revision>2</cp:revision>
  <dcterms:created xsi:type="dcterms:W3CDTF">2019-02-22T21:09:55Z</dcterms:created>
  <dcterms:modified xsi:type="dcterms:W3CDTF">2019-02-24T22:41:34Z</dcterms:modified>
</cp:coreProperties>
</file>